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0" r:id="rId1"/>
    <p:sldMasterId id="2147483802" r:id="rId2"/>
  </p:sldMasterIdLst>
  <p:notesMasterIdLst>
    <p:notesMasterId r:id="rId21"/>
  </p:notesMasterIdLst>
  <p:sldIdLst>
    <p:sldId id="258" r:id="rId3"/>
    <p:sldId id="309" r:id="rId4"/>
    <p:sldId id="300" r:id="rId5"/>
    <p:sldId id="314" r:id="rId6"/>
    <p:sldId id="315" r:id="rId7"/>
    <p:sldId id="308" r:id="rId8"/>
    <p:sldId id="310" r:id="rId9"/>
    <p:sldId id="305" r:id="rId10"/>
    <p:sldId id="299" r:id="rId11"/>
    <p:sldId id="306" r:id="rId12"/>
    <p:sldId id="311" r:id="rId13"/>
    <p:sldId id="266" r:id="rId14"/>
    <p:sldId id="302" r:id="rId15"/>
    <p:sldId id="301" r:id="rId16"/>
    <p:sldId id="307" r:id="rId17"/>
    <p:sldId id="316" r:id="rId18"/>
    <p:sldId id="317" r:id="rId19"/>
    <p:sldId id="30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F0D9"/>
    <a:srgbClr val="17477B"/>
    <a:srgbClr val="4A084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79" autoAdjust="0"/>
    <p:restoredTop sz="94660"/>
  </p:normalViewPr>
  <p:slideViewPr>
    <p:cSldViewPr snapToGrid="0">
      <p:cViewPr varScale="1">
        <p:scale>
          <a:sx n="62" d="100"/>
          <a:sy n="62" d="100"/>
        </p:scale>
        <p:origin x="46" y="547"/>
      </p:cViewPr>
      <p:guideLst/>
    </p:cSldViewPr>
  </p:slideViewPr>
  <p:notesTextViewPr>
    <p:cViewPr>
      <p:scale>
        <a:sx n="1" d="1"/>
        <a:sy n="1" d="1"/>
      </p:scale>
      <p:origin x="0" y="0"/>
    </p:cViewPr>
  </p:notesTextViewPr>
  <p:sorterViewPr>
    <p:cViewPr>
      <p:scale>
        <a:sx n="100" d="100"/>
        <a:sy n="100" d="100"/>
      </p:scale>
      <p:origin x="0" y="-5587"/>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3.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F5E034-3422-416F-B5A5-C8D046CD70B7}" type="datetimeFigureOut">
              <a:rPr lang="en-GB" smtClean="0"/>
              <a:t>24/07/2017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286E38-65F9-41C3-90E5-E98503A03BE6}" type="slidenum">
              <a:rPr lang="en-GB" smtClean="0"/>
              <a:t>‹#›</a:t>
            </a:fld>
            <a:endParaRPr lang="en-GB"/>
          </a:p>
        </p:txBody>
      </p:sp>
    </p:spTree>
    <p:extLst>
      <p:ext uri="{BB962C8B-B14F-4D97-AF65-F5344CB8AC3E}">
        <p14:creationId xmlns:p14="http://schemas.microsoft.com/office/powerpoint/2010/main" val="15018772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Vision Workshop: Spread pictures on the table; each person picks 3-5 and explains their choice; these are then grouped in themes with one picture selected by the group to represent each theme. The picture and theme is the stuck on the flipchart and someone selected to summarise to the group (repeat for future state with same pictures)</a:t>
            </a:r>
          </a:p>
        </p:txBody>
      </p:sp>
      <p:sp>
        <p:nvSpPr>
          <p:cNvPr id="4" name="Slide Number Placeholder 3"/>
          <p:cNvSpPr>
            <a:spLocks noGrp="1"/>
          </p:cNvSpPr>
          <p:nvPr>
            <p:ph type="sldNum" sz="quarter" idx="10"/>
          </p:nvPr>
        </p:nvSpPr>
        <p:spPr/>
        <p:txBody>
          <a:bodyPr/>
          <a:lstStyle/>
          <a:p>
            <a:fld id="{FE286E38-65F9-41C3-90E5-E98503A03BE6}" type="slidenum">
              <a:rPr lang="en-GB" smtClean="0"/>
              <a:t>2</a:t>
            </a:fld>
            <a:endParaRPr lang="en-GB"/>
          </a:p>
        </p:txBody>
      </p:sp>
    </p:spTree>
    <p:extLst>
      <p:ext uri="{BB962C8B-B14F-4D97-AF65-F5344CB8AC3E}">
        <p14:creationId xmlns:p14="http://schemas.microsoft.com/office/powerpoint/2010/main" val="1714927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Vision Workshop: Spread pictures on the table; each person picks 3-5 and explains their choice; these are then grouped in themes with one picture selected by the group to represent each theme. The picture and theme is the stuck on the flipchart and someone selected to summarise to the group (repeat for future state with same pictures)</a:t>
            </a:r>
          </a:p>
        </p:txBody>
      </p:sp>
      <p:sp>
        <p:nvSpPr>
          <p:cNvPr id="4" name="Slide Number Placeholder 3"/>
          <p:cNvSpPr>
            <a:spLocks noGrp="1"/>
          </p:cNvSpPr>
          <p:nvPr>
            <p:ph type="sldNum" sz="quarter" idx="10"/>
          </p:nvPr>
        </p:nvSpPr>
        <p:spPr/>
        <p:txBody>
          <a:bodyPr/>
          <a:lstStyle/>
          <a:p>
            <a:fld id="{FE286E38-65F9-41C3-90E5-E98503A03BE6}" type="slidenum">
              <a:rPr lang="en-GB" smtClean="0"/>
              <a:t>4</a:t>
            </a:fld>
            <a:endParaRPr lang="en-GB"/>
          </a:p>
        </p:txBody>
      </p:sp>
    </p:spTree>
    <p:extLst>
      <p:ext uri="{BB962C8B-B14F-4D97-AF65-F5344CB8AC3E}">
        <p14:creationId xmlns:p14="http://schemas.microsoft.com/office/powerpoint/2010/main" val="2561211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Vision Workshop: Spread pictures on the table; each person picks 3-5 and explains their choice; these are then grouped in themes with one picture selected by the group to represent each theme. The picture and theme is the stuck on the flipchart and someone selected to summarise to the group (repeat for future state with same pictures)</a:t>
            </a:r>
          </a:p>
        </p:txBody>
      </p:sp>
      <p:sp>
        <p:nvSpPr>
          <p:cNvPr id="4" name="Slide Number Placeholder 3"/>
          <p:cNvSpPr>
            <a:spLocks noGrp="1"/>
          </p:cNvSpPr>
          <p:nvPr>
            <p:ph type="sldNum" sz="quarter" idx="10"/>
          </p:nvPr>
        </p:nvSpPr>
        <p:spPr/>
        <p:txBody>
          <a:bodyPr/>
          <a:lstStyle/>
          <a:p>
            <a:fld id="{FE286E38-65F9-41C3-90E5-E98503A03BE6}" type="slidenum">
              <a:rPr lang="en-GB" smtClean="0"/>
              <a:t>6</a:t>
            </a:fld>
            <a:endParaRPr lang="en-GB"/>
          </a:p>
        </p:txBody>
      </p:sp>
    </p:spTree>
    <p:extLst>
      <p:ext uri="{BB962C8B-B14F-4D97-AF65-F5344CB8AC3E}">
        <p14:creationId xmlns:p14="http://schemas.microsoft.com/office/powerpoint/2010/main" val="8617145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Vision Workshop: Spread pictures on the table; each person picks 3-5 and explains their choice; these are then grouped in themes with one picture selected by the group to represent each theme. The picture and theme is the stuck on the flipchart and someone selected to summarise to the group (repeat for future state with same pictures)</a:t>
            </a:r>
          </a:p>
        </p:txBody>
      </p:sp>
      <p:sp>
        <p:nvSpPr>
          <p:cNvPr id="4" name="Slide Number Placeholder 3"/>
          <p:cNvSpPr>
            <a:spLocks noGrp="1"/>
          </p:cNvSpPr>
          <p:nvPr>
            <p:ph type="sldNum" sz="quarter" idx="10"/>
          </p:nvPr>
        </p:nvSpPr>
        <p:spPr/>
        <p:txBody>
          <a:bodyPr/>
          <a:lstStyle/>
          <a:p>
            <a:fld id="{FE286E38-65F9-41C3-90E5-E98503A03BE6}" type="slidenum">
              <a:rPr lang="en-GB" smtClean="0"/>
              <a:t>7</a:t>
            </a:fld>
            <a:endParaRPr lang="en-GB"/>
          </a:p>
        </p:txBody>
      </p:sp>
    </p:spTree>
    <p:extLst>
      <p:ext uri="{BB962C8B-B14F-4D97-AF65-F5344CB8AC3E}">
        <p14:creationId xmlns:p14="http://schemas.microsoft.com/office/powerpoint/2010/main" val="2166067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Vision Workshop: Spread pictures on the table; each person picks 3-5 and explains their choice; these are then grouped in themes with one picture selected by the group to represent each theme. The picture and theme is the stuck on the flipchart and someone selected to summarise to the group (repeat for future state with same pictures)</a:t>
            </a:r>
          </a:p>
        </p:txBody>
      </p:sp>
      <p:sp>
        <p:nvSpPr>
          <p:cNvPr id="4" name="Slide Number Placeholder 3"/>
          <p:cNvSpPr>
            <a:spLocks noGrp="1"/>
          </p:cNvSpPr>
          <p:nvPr>
            <p:ph type="sldNum" sz="quarter" idx="10"/>
          </p:nvPr>
        </p:nvSpPr>
        <p:spPr/>
        <p:txBody>
          <a:bodyPr/>
          <a:lstStyle/>
          <a:p>
            <a:fld id="{FE286E38-65F9-41C3-90E5-E98503A03BE6}" type="slidenum">
              <a:rPr lang="en-GB" smtClean="0"/>
              <a:t>11</a:t>
            </a:fld>
            <a:endParaRPr lang="en-GB"/>
          </a:p>
        </p:txBody>
      </p:sp>
    </p:spTree>
    <p:extLst>
      <p:ext uri="{BB962C8B-B14F-4D97-AF65-F5344CB8AC3E}">
        <p14:creationId xmlns:p14="http://schemas.microsoft.com/office/powerpoint/2010/main" val="2788588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Vision Workshop: Spread pictures on the table; each person picks 3-5 and explains their choice; these are then grouped in themes with one picture selected by the group to represent each theme. The picture and theme is the stuck on the flipchart and someone selected to summarise to the group (repeat for future state with same pictures)</a:t>
            </a:r>
          </a:p>
        </p:txBody>
      </p:sp>
      <p:sp>
        <p:nvSpPr>
          <p:cNvPr id="4" name="Slide Number Placeholder 3"/>
          <p:cNvSpPr>
            <a:spLocks noGrp="1"/>
          </p:cNvSpPr>
          <p:nvPr>
            <p:ph type="sldNum" sz="quarter" idx="10"/>
          </p:nvPr>
        </p:nvSpPr>
        <p:spPr/>
        <p:txBody>
          <a:bodyPr/>
          <a:lstStyle/>
          <a:p>
            <a:fld id="{FE286E38-65F9-41C3-90E5-E98503A03BE6}" type="slidenum">
              <a:rPr lang="en-GB" smtClean="0"/>
              <a:t>12</a:t>
            </a:fld>
            <a:endParaRPr lang="en-GB"/>
          </a:p>
        </p:txBody>
      </p:sp>
    </p:spTree>
    <p:extLst>
      <p:ext uri="{BB962C8B-B14F-4D97-AF65-F5344CB8AC3E}">
        <p14:creationId xmlns:p14="http://schemas.microsoft.com/office/powerpoint/2010/main" val="2666234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0.xml"/><Relationship Id="rId1" Type="http://schemas.openxmlformats.org/officeDocument/2006/relationships/vmlDrawing" Target="../drawings/vmlDrawing2.vml"/><Relationship Id="rId6" Type="http://schemas.openxmlformats.org/officeDocument/2006/relationships/image" Target="../media/image3.png"/><Relationship Id="rId5" Type="http://schemas.openxmlformats.org/officeDocument/2006/relationships/image" Target="../media/image2.emf"/><Relationship Id="rId4" Type="http://schemas.openxmlformats.org/officeDocument/2006/relationships/oleObject" Target="../embeddings/oleObject2.bin"/></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27.xml"/><Relationship Id="rId13" Type="http://schemas.openxmlformats.org/officeDocument/2006/relationships/tags" Target="../tags/tag32.xml"/><Relationship Id="rId18" Type="http://schemas.openxmlformats.org/officeDocument/2006/relationships/slideMaster" Target="../slideMasters/slideMaster2.xml"/><Relationship Id="rId3" Type="http://schemas.openxmlformats.org/officeDocument/2006/relationships/tags" Target="../tags/tag22.xml"/><Relationship Id="rId7" Type="http://schemas.openxmlformats.org/officeDocument/2006/relationships/tags" Target="../tags/tag26.xml"/><Relationship Id="rId12" Type="http://schemas.openxmlformats.org/officeDocument/2006/relationships/tags" Target="../tags/tag31.xml"/><Relationship Id="rId17" Type="http://schemas.openxmlformats.org/officeDocument/2006/relationships/tags" Target="../tags/tag36.xml"/><Relationship Id="rId2" Type="http://schemas.openxmlformats.org/officeDocument/2006/relationships/tags" Target="../tags/tag21.xml"/><Relationship Id="rId16" Type="http://schemas.openxmlformats.org/officeDocument/2006/relationships/tags" Target="../tags/tag35.xml"/><Relationship Id="rId20" Type="http://schemas.openxmlformats.org/officeDocument/2006/relationships/image" Target="../media/image1.emf"/><Relationship Id="rId1" Type="http://schemas.openxmlformats.org/officeDocument/2006/relationships/vmlDrawing" Target="../drawings/vmlDrawing3.vml"/><Relationship Id="rId6" Type="http://schemas.openxmlformats.org/officeDocument/2006/relationships/tags" Target="../tags/tag25.xml"/><Relationship Id="rId11" Type="http://schemas.openxmlformats.org/officeDocument/2006/relationships/tags" Target="../tags/tag30.xml"/><Relationship Id="rId5" Type="http://schemas.openxmlformats.org/officeDocument/2006/relationships/tags" Target="../tags/tag24.xml"/><Relationship Id="rId15" Type="http://schemas.openxmlformats.org/officeDocument/2006/relationships/tags" Target="../tags/tag34.xml"/><Relationship Id="rId10" Type="http://schemas.openxmlformats.org/officeDocument/2006/relationships/tags" Target="../tags/tag29.xml"/><Relationship Id="rId19" Type="http://schemas.openxmlformats.org/officeDocument/2006/relationships/oleObject" Target="../embeddings/oleObject3.bin"/><Relationship Id="rId4" Type="http://schemas.openxmlformats.org/officeDocument/2006/relationships/tags" Target="../tags/tag23.xml"/><Relationship Id="rId9" Type="http://schemas.openxmlformats.org/officeDocument/2006/relationships/tags" Target="../tags/tag28.xml"/><Relationship Id="rId14" Type="http://schemas.openxmlformats.org/officeDocument/2006/relationships/tags" Target="../tags/tag3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0765D945-9C03-464D-B932-E2CF32C0EE0A}" type="datetimeFigureOut">
              <a:rPr lang="en-GB" smtClean="0"/>
              <a:t>24/07/2017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1509010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765D945-9C03-464D-B932-E2CF32C0EE0A}" type="datetimeFigureOut">
              <a:rPr lang="en-GB" smtClean="0"/>
              <a:t>24/07/2017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30526109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765D945-9C03-464D-B932-E2CF32C0EE0A}" type="datetimeFigureOut">
              <a:rPr lang="en-GB" smtClean="0"/>
              <a:t>24/07/2017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34883657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nvPr>
        </p:nvGraphicFramePr>
        <p:xfrm>
          <a:off x="0" y="0"/>
          <a:ext cx="211667" cy="158750"/>
        </p:xfrm>
        <a:graphic>
          <a:graphicData uri="http://schemas.openxmlformats.org/presentationml/2006/ole">
            <mc:AlternateContent xmlns:mc="http://schemas.openxmlformats.org/markup-compatibility/2006">
              <mc:Choice xmlns:v="urn:schemas-microsoft-com:vml" Requires="v">
                <p:oleObj spid="_x0000_s4144" name="think-cell Slide" r:id="rId4" imgW="360" imgH="360" progId="TCLayout.ActiveDocument.1">
                  <p:embed/>
                </p:oleObj>
              </mc:Choice>
              <mc:Fallback>
                <p:oleObj name="think-cell Slide" r:id="rId4" imgW="360" imgH="360" progId="TCLayout.ActiveDocument.1">
                  <p:embed/>
                  <p:pic>
                    <p:nvPicPr>
                      <p:cNvPr id="2" name="Object 1"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211667"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 name="Working Draft Text" hidden="1"/>
          <p:cNvSpPr txBox="1">
            <a:spLocks noChangeArrowheads="1"/>
          </p:cNvSpPr>
          <p:nvPr/>
        </p:nvSpPr>
        <p:spPr bwMode="auto">
          <a:xfrm>
            <a:off x="609601" y="1738189"/>
            <a:ext cx="993862" cy="1384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900" b="1" dirty="0">
                <a:solidFill>
                  <a:srgbClr val="000000"/>
                </a:solidFill>
                <a:latin typeface="Arial"/>
              </a:rPr>
              <a:t>WORKING DRAFT</a:t>
            </a:r>
          </a:p>
        </p:txBody>
      </p:sp>
      <p:sp>
        <p:nvSpPr>
          <p:cNvPr id="6" name="Working Draft" hidden="1"/>
          <p:cNvSpPr txBox="1">
            <a:spLocks noChangeArrowheads="1"/>
          </p:cNvSpPr>
          <p:nvPr/>
        </p:nvSpPr>
        <p:spPr bwMode="auto">
          <a:xfrm>
            <a:off x="609601" y="1896925"/>
            <a:ext cx="2769989" cy="1384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900">
                <a:solidFill>
                  <a:srgbClr val="000000"/>
                </a:solidFill>
                <a:latin typeface="Arial"/>
              </a:rPr>
              <a:t>Last Modified 6/26/2013 4:02 PM GMT Standard Time</a:t>
            </a:r>
            <a:endParaRPr lang="en-US" sz="900" dirty="0">
              <a:solidFill>
                <a:srgbClr val="000000"/>
              </a:solidFill>
              <a:latin typeface="Arial"/>
            </a:endParaRPr>
          </a:p>
        </p:txBody>
      </p:sp>
      <p:sp>
        <p:nvSpPr>
          <p:cNvPr id="7" name="Printed" hidden="1"/>
          <p:cNvSpPr txBox="1">
            <a:spLocks noChangeArrowheads="1"/>
          </p:cNvSpPr>
          <p:nvPr/>
        </p:nvSpPr>
        <p:spPr bwMode="auto">
          <a:xfrm>
            <a:off x="609600" y="2057281"/>
            <a:ext cx="2449388" cy="1384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900">
                <a:solidFill>
                  <a:srgbClr val="000000"/>
                </a:solidFill>
                <a:latin typeface="Arial"/>
              </a:rPr>
              <a:t>Printed 5/22/2013 2:46 PM GMT Standard Time</a:t>
            </a:r>
            <a:endParaRPr lang="en-US" sz="900" dirty="0">
              <a:solidFill>
                <a:srgbClr val="000000"/>
              </a:solidFill>
              <a:latin typeface="Arial"/>
            </a:endParaRPr>
          </a:p>
        </p:txBody>
      </p:sp>
      <p:grpSp>
        <p:nvGrpSpPr>
          <p:cNvPr id="3" name="McK Title Elements" hidden="1"/>
          <p:cNvGrpSpPr/>
          <p:nvPr userDrawn="1"/>
        </p:nvGrpSpPr>
        <p:grpSpPr>
          <a:xfrm>
            <a:off x="609600" y="5531424"/>
            <a:ext cx="6714779" cy="494022"/>
            <a:chOff x="457200" y="5531424"/>
            <a:chExt cx="5036084" cy="494022"/>
          </a:xfrm>
        </p:grpSpPr>
        <p:sp>
          <p:nvSpPr>
            <p:cNvPr id="9" name="McK Document type"/>
            <p:cNvSpPr txBox="1">
              <a:spLocks noChangeArrowheads="1"/>
            </p:cNvSpPr>
            <p:nvPr/>
          </p:nvSpPr>
          <p:spPr bwMode="auto">
            <a:xfrm>
              <a:off x="457200" y="5531424"/>
              <a:ext cx="5036084" cy="2202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00" dirty="0">
                  <a:solidFill>
                    <a:srgbClr val="000000"/>
                  </a:solidFill>
                  <a:latin typeface="Arial"/>
                </a:rPr>
                <a:t>Document type</a:t>
              </a:r>
            </a:p>
          </p:txBody>
        </p:sp>
        <p:sp>
          <p:nvSpPr>
            <p:cNvPr id="10" name="McK Date"/>
            <p:cNvSpPr txBox="1">
              <a:spLocks noChangeArrowheads="1"/>
            </p:cNvSpPr>
            <p:nvPr/>
          </p:nvSpPr>
          <p:spPr bwMode="auto">
            <a:xfrm>
              <a:off x="457200" y="5805161"/>
              <a:ext cx="5036084" cy="2202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00" dirty="0">
                  <a:solidFill>
                    <a:srgbClr val="000000"/>
                  </a:solidFill>
                  <a:latin typeface="Arial"/>
                </a:rPr>
                <a:t>Date</a:t>
              </a:r>
            </a:p>
          </p:txBody>
        </p:sp>
      </p:grpSp>
      <p:sp>
        <p:nvSpPr>
          <p:cNvPr id="13314" name="Rectangle 1026"/>
          <p:cNvSpPr>
            <a:spLocks noGrp="1" noChangeArrowheads="1"/>
          </p:cNvSpPr>
          <p:nvPr>
            <p:ph type="ctrTitle"/>
          </p:nvPr>
        </p:nvSpPr>
        <p:spPr>
          <a:xfrm>
            <a:off x="609600" y="2789414"/>
            <a:ext cx="10052649" cy="553998"/>
          </a:xfrm>
          <a:prstGeom prst="rect">
            <a:avLst/>
          </a:prstGeom>
        </p:spPr>
        <p:txBody>
          <a:bodyPr>
            <a:spAutoFit/>
          </a:bodyPr>
          <a:lstStyle>
            <a:lvl1pPr>
              <a:defRPr sz="3600" b="0" baseline="0">
                <a:latin typeface="+mj-lt"/>
                <a:ea typeface="+mj-ea"/>
              </a:defRPr>
            </a:lvl1pPr>
          </a:lstStyle>
          <a:p>
            <a:pPr lvl="0"/>
            <a:r>
              <a:rPr lang="en-US" noProof="0"/>
              <a:t>Click to edit Master title style</a:t>
            </a:r>
            <a:endParaRPr lang="en-US" noProof="0" dirty="0"/>
          </a:p>
        </p:txBody>
      </p:sp>
      <p:sp>
        <p:nvSpPr>
          <p:cNvPr id="13315" name="Rectangle 1027"/>
          <p:cNvSpPr>
            <a:spLocks noGrp="1" noChangeArrowheads="1"/>
          </p:cNvSpPr>
          <p:nvPr>
            <p:ph type="subTitle" idx="1"/>
          </p:nvPr>
        </p:nvSpPr>
        <p:spPr>
          <a:xfrm>
            <a:off x="609600" y="4298919"/>
            <a:ext cx="10052649" cy="276999"/>
          </a:xfrm>
        </p:spPr>
        <p:txBody>
          <a:bodyPr wrap="square">
            <a:spAutoFit/>
          </a:bodyPr>
          <a:lstStyle>
            <a:lvl1pPr>
              <a:defRPr sz="1800" baseline="0">
                <a:solidFill>
                  <a:schemeClr val="tx2"/>
                </a:solidFill>
                <a:latin typeface="+mj-lt"/>
                <a:ea typeface="+mj-ea"/>
              </a:defRPr>
            </a:lvl1pPr>
          </a:lstStyle>
          <a:p>
            <a:pPr lvl="0"/>
            <a:r>
              <a:rPr lang="en-US" noProof="0"/>
              <a:t>Click to edit Master subtitle style</a:t>
            </a:r>
            <a:endParaRPr lang="en-US" noProof="0" dirty="0"/>
          </a:p>
        </p:txBody>
      </p:sp>
      <p:sp>
        <p:nvSpPr>
          <p:cNvPr id="21" name="doc id"/>
          <p:cNvSpPr>
            <a:spLocks noChangeArrowheads="1"/>
          </p:cNvSpPr>
          <p:nvPr userDrawn="1"/>
        </p:nvSpPr>
        <p:spPr bwMode="auto">
          <a:xfrm>
            <a:off x="10930764" y="37255"/>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en-US" sz="800" dirty="0">
              <a:solidFill>
                <a:srgbClr val="000000"/>
              </a:solidFill>
              <a:latin typeface="Arial"/>
            </a:endParaRPr>
          </a:p>
        </p:txBody>
      </p:sp>
      <p:grpSp>
        <p:nvGrpSpPr>
          <p:cNvPr id="5" name="Group 60"/>
          <p:cNvGrpSpPr/>
          <p:nvPr userDrawn="1"/>
        </p:nvGrpSpPr>
        <p:grpSpPr>
          <a:xfrm>
            <a:off x="0" y="6349970"/>
            <a:ext cx="12192000" cy="494778"/>
            <a:chOff x="0" y="6363222"/>
            <a:chExt cx="9144000" cy="494778"/>
          </a:xfrm>
          <a:solidFill>
            <a:srgbClr val="00B050"/>
          </a:solidFill>
        </p:grpSpPr>
        <p:sp>
          <p:nvSpPr>
            <p:cNvPr id="15" name="Rectangle 14"/>
            <p:cNvSpPr/>
            <p:nvPr/>
          </p:nvSpPr>
          <p:spPr>
            <a:xfrm>
              <a:off x="0" y="6363222"/>
              <a:ext cx="9144000" cy="494778"/>
            </a:xfrm>
            <a:prstGeom prst="rect">
              <a:avLst/>
            </a:prstGeom>
            <a:grp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1800" dirty="0" err="1">
                <a:solidFill>
                  <a:srgbClr val="000000"/>
                </a:solidFill>
              </a:endParaRPr>
            </a:p>
          </p:txBody>
        </p:sp>
        <p:sp>
          <p:nvSpPr>
            <p:cNvPr id="16" name="TextBox 15"/>
            <p:cNvSpPr txBox="1"/>
            <p:nvPr/>
          </p:nvSpPr>
          <p:spPr>
            <a:xfrm>
              <a:off x="0" y="6438378"/>
              <a:ext cx="5148064" cy="369332"/>
            </a:xfrm>
            <a:prstGeom prst="rect">
              <a:avLst/>
            </a:prstGeom>
            <a:grpFill/>
          </p:spPr>
          <p:txBody>
            <a:bodyPr wrap="square">
              <a:spAutoFit/>
            </a:bodyPr>
            <a:lstStyle/>
            <a:p>
              <a:pPr>
                <a:defRPr/>
              </a:pPr>
              <a:r>
                <a:rPr lang="en-GB" sz="1800" b="1" baseline="0" dirty="0">
                  <a:solidFill>
                    <a:srgbClr val="FFFFFF"/>
                  </a:solidFill>
                </a:rPr>
                <a:t>Startup Society - </a:t>
              </a:r>
              <a:r>
                <a:rPr lang="en-GB" sz="1800" b="1" dirty="0">
                  <a:solidFill>
                    <a:srgbClr val="FFFFFF"/>
                  </a:solidFill>
                </a:rPr>
                <a:t>Capability building</a:t>
              </a:r>
            </a:p>
          </p:txBody>
        </p:sp>
      </p:grpSp>
      <p:pic>
        <p:nvPicPr>
          <p:cNvPr id="8" name="Picture 7"/>
          <p:cNvPicPr>
            <a:picLocks noChangeAspect="1"/>
          </p:cNvPicPr>
          <p:nvPr userDrawn="1"/>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9602" y="404666"/>
            <a:ext cx="1827692" cy="1370769"/>
          </a:xfrm>
          <a:prstGeom prst="rect">
            <a:avLst/>
          </a:prstGeom>
        </p:spPr>
      </p:pic>
    </p:spTree>
    <p:extLst>
      <p:ext uri="{BB962C8B-B14F-4D97-AF65-F5344CB8AC3E}">
        <p14:creationId xmlns:p14="http://schemas.microsoft.com/office/powerpoint/2010/main" val="17906883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McK 2. Slide Title"/>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5693920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aphicFrame>
        <p:nvGraphicFramePr>
          <p:cNvPr id="4" name="Object 1" hidden="1"/>
          <p:cNvGraphicFramePr>
            <a:graphicFrameLocks/>
          </p:cNvGraphicFramePr>
          <p:nvPr>
            <p:custDataLst>
              <p:tags r:id="rId2"/>
            </p:custDataLst>
          </p:nvPr>
        </p:nvGraphicFramePr>
        <p:xfrm>
          <a:off x="1" y="1"/>
          <a:ext cx="215900" cy="161925"/>
        </p:xfrm>
        <a:graphic>
          <a:graphicData uri="http://schemas.openxmlformats.org/presentationml/2006/ole">
            <mc:AlternateContent xmlns:mc="http://schemas.openxmlformats.org/markup-compatibility/2006">
              <mc:Choice xmlns:v="urn:schemas-microsoft-com:vml" Requires="v">
                <p:oleObj spid="_x0000_s5168" name="think-cell Slide" r:id="rId19" imgW="360" imgH="360" progId="TCLayout.ActiveDocument.1">
                  <p:embed/>
                </p:oleObj>
              </mc:Choice>
              <mc:Fallback>
                <p:oleObj name="think-cell Slide" r:id="rId19" imgW="360" imgH="360" progId="TCLayout.ActiveDocument.1">
                  <p:embed/>
                  <p:pic>
                    <p:nvPicPr>
                      <p:cNvPr id="4" name="Object 1" hidden="1"/>
                      <p:cNvPicPr>
                        <a:picLocks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 y="1"/>
                        <a:ext cx="215900" cy="1619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Working Draft" hidden="1"/>
          <p:cNvSpPr txBox="1">
            <a:spLocks noChangeArrowheads="1"/>
          </p:cNvSpPr>
          <p:nvPr/>
        </p:nvSpPr>
        <p:spPr bwMode="gray">
          <a:xfrm rot="5400000">
            <a:off x="11114912" y="1973134"/>
            <a:ext cx="1963679" cy="92333"/>
          </a:xfrm>
          <a:prstGeom prst="rect">
            <a:avLst/>
          </a:prstGeom>
          <a:noFill/>
          <a:ln>
            <a:noFill/>
          </a:ln>
          <a:effectLs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GB" sz="600">
                <a:solidFill>
                  <a:srgbClr val="636463"/>
                </a:solidFill>
                <a:latin typeface="Arial"/>
              </a:rPr>
              <a:t>Last Modified 15/04/2013 11:13 Romance Standard Time</a:t>
            </a:r>
            <a:endParaRPr lang="en-US" sz="1600" dirty="0">
              <a:solidFill>
                <a:srgbClr val="636463"/>
              </a:solidFill>
              <a:latin typeface="Arial"/>
            </a:endParaRPr>
          </a:p>
        </p:txBody>
      </p:sp>
      <p:sp>
        <p:nvSpPr>
          <p:cNvPr id="6" name="Printed" hidden="1"/>
          <p:cNvSpPr txBox="1">
            <a:spLocks noChangeArrowheads="1"/>
          </p:cNvSpPr>
          <p:nvPr/>
        </p:nvSpPr>
        <p:spPr bwMode="gray">
          <a:xfrm rot="5400000">
            <a:off x="11976238" y="4194841"/>
            <a:ext cx="245260" cy="92333"/>
          </a:xfrm>
          <a:prstGeom prst="rect">
            <a:avLst/>
          </a:prstGeom>
          <a:noFill/>
          <a:ln>
            <a:noFill/>
          </a:ln>
          <a:effectLs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600" dirty="0">
                <a:solidFill>
                  <a:srgbClr val="636463"/>
                </a:solidFill>
                <a:latin typeface="Arial"/>
              </a:rPr>
              <a:t>Printed</a:t>
            </a:r>
            <a:endParaRPr lang="en-US" sz="1600" dirty="0">
              <a:solidFill>
                <a:srgbClr val="636463"/>
              </a:solidFill>
              <a:latin typeface="Arial"/>
            </a:endParaRPr>
          </a:p>
        </p:txBody>
      </p:sp>
      <p:sp>
        <p:nvSpPr>
          <p:cNvPr id="7" name="McK 1. On-page tracker" hidden="1"/>
          <p:cNvSpPr>
            <a:spLocks noChangeArrowheads="1"/>
          </p:cNvSpPr>
          <p:nvPr/>
        </p:nvSpPr>
        <p:spPr bwMode="gray">
          <a:xfrm>
            <a:off x="162984" y="17463"/>
            <a:ext cx="859210" cy="215444"/>
          </a:xfrm>
          <a:prstGeom prst="rect">
            <a:avLst/>
          </a:prstGeom>
          <a:noFill/>
          <a:ln>
            <a:noFill/>
          </a:ln>
          <a:effectLst/>
          <a:extLst/>
        </p:spPr>
        <p:txBody>
          <a:bodyPr wrap="none" lIns="0" tIns="0" rIns="0" bIns="0">
            <a:spAutoFit/>
          </a:bodyPr>
          <a:lstStyle/>
          <a:p>
            <a:pPr>
              <a:defRPr/>
            </a:pPr>
            <a:r>
              <a:rPr lang="en-US" sz="1400" dirty="0">
                <a:solidFill>
                  <a:srgbClr val="808080"/>
                </a:solidFill>
                <a:latin typeface="Arial"/>
              </a:rPr>
              <a:t>TRACKER</a:t>
            </a:r>
          </a:p>
        </p:txBody>
      </p:sp>
      <p:sp>
        <p:nvSpPr>
          <p:cNvPr id="8" name="McK 3. Unit of measure" hidden="1"/>
          <p:cNvSpPr txBox="1">
            <a:spLocks noChangeArrowheads="1"/>
          </p:cNvSpPr>
          <p:nvPr/>
        </p:nvSpPr>
        <p:spPr bwMode="gray">
          <a:xfrm>
            <a:off x="162985" y="674689"/>
            <a:ext cx="6419849" cy="244475"/>
          </a:xfrm>
          <a:prstGeom prst="rect">
            <a:avLst/>
          </a:prstGeom>
          <a:noFill/>
          <a:ln>
            <a:noFill/>
          </a:ln>
          <a:effectLst/>
          <a:extLst/>
        </p:spPr>
        <p:txBody>
          <a:bodyPr lIns="0" tIns="0" rIns="0" bIns="0">
            <a:spAutoFit/>
          </a:bodyPr>
          <a:lstStyle>
            <a:lvl1pPr defTabSz="895350">
              <a:defRPr sz="2400">
                <a:solidFill>
                  <a:schemeClr val="tx1"/>
                </a:solidFill>
                <a:latin typeface="Arial" charset="0"/>
              </a:defRPr>
            </a:lvl1pPr>
            <a:lvl2pPr marL="447675" defTabSz="895350">
              <a:defRPr sz="2400">
                <a:solidFill>
                  <a:schemeClr val="tx1"/>
                </a:solidFill>
                <a:latin typeface="Arial" charset="0"/>
              </a:defRPr>
            </a:lvl2pPr>
            <a:lvl3pPr marL="895350" defTabSz="895350">
              <a:defRPr sz="2400">
                <a:solidFill>
                  <a:schemeClr val="tx1"/>
                </a:solidFill>
                <a:latin typeface="Arial" charset="0"/>
              </a:defRPr>
            </a:lvl3pPr>
            <a:lvl4pPr marL="1344613" defTabSz="895350">
              <a:defRPr sz="2400">
                <a:solidFill>
                  <a:schemeClr val="tx1"/>
                </a:solidFill>
                <a:latin typeface="Arial" charset="0"/>
              </a:defRPr>
            </a:lvl4pPr>
            <a:lvl5pPr marL="1792288" defTabSz="895350">
              <a:defRPr sz="2400">
                <a:solidFill>
                  <a:schemeClr val="tx1"/>
                </a:solidFill>
                <a:latin typeface="Arial" charset="0"/>
              </a:defRPr>
            </a:lvl5pPr>
            <a:lvl6pPr marL="2249488" defTabSz="895350" fontAlgn="base">
              <a:spcBef>
                <a:spcPct val="0"/>
              </a:spcBef>
              <a:spcAft>
                <a:spcPct val="0"/>
              </a:spcAft>
              <a:defRPr sz="2400">
                <a:solidFill>
                  <a:schemeClr val="tx1"/>
                </a:solidFill>
                <a:latin typeface="Arial" charset="0"/>
              </a:defRPr>
            </a:lvl6pPr>
            <a:lvl7pPr marL="2706688" defTabSz="895350" fontAlgn="base">
              <a:spcBef>
                <a:spcPct val="0"/>
              </a:spcBef>
              <a:spcAft>
                <a:spcPct val="0"/>
              </a:spcAft>
              <a:defRPr sz="2400">
                <a:solidFill>
                  <a:schemeClr val="tx1"/>
                </a:solidFill>
                <a:latin typeface="Arial" charset="0"/>
              </a:defRPr>
            </a:lvl7pPr>
            <a:lvl8pPr marL="3163888" defTabSz="895350" fontAlgn="base">
              <a:spcBef>
                <a:spcPct val="0"/>
              </a:spcBef>
              <a:spcAft>
                <a:spcPct val="0"/>
              </a:spcAft>
              <a:defRPr sz="2400">
                <a:solidFill>
                  <a:schemeClr val="tx1"/>
                </a:solidFill>
                <a:latin typeface="Arial" charset="0"/>
              </a:defRPr>
            </a:lvl8pPr>
            <a:lvl9pPr marL="3621088" defTabSz="895350" fontAlgn="base">
              <a:spcBef>
                <a:spcPct val="0"/>
              </a:spcBef>
              <a:spcAft>
                <a:spcPct val="0"/>
              </a:spcAft>
              <a:defRPr sz="2400">
                <a:solidFill>
                  <a:schemeClr val="tx1"/>
                </a:solidFill>
                <a:latin typeface="Arial" charset="0"/>
              </a:defRPr>
            </a:lvl9pPr>
          </a:lstStyle>
          <a:p>
            <a:pPr>
              <a:defRPr/>
            </a:pPr>
            <a:r>
              <a:rPr lang="en-US" sz="1600" dirty="0">
                <a:solidFill>
                  <a:srgbClr val="808080"/>
                </a:solidFill>
                <a:latin typeface="Arial"/>
              </a:rPr>
              <a:t>Unit of measure</a:t>
            </a:r>
          </a:p>
        </p:txBody>
      </p:sp>
      <p:grpSp>
        <p:nvGrpSpPr>
          <p:cNvPr id="9" name="McK Slide Elements" hidden="1"/>
          <p:cNvGrpSpPr>
            <a:grpSpLocks/>
          </p:cNvGrpSpPr>
          <p:nvPr/>
        </p:nvGrpSpPr>
        <p:grpSpPr bwMode="auto">
          <a:xfrm>
            <a:off x="162984" y="6351589"/>
            <a:ext cx="11724216" cy="369887"/>
            <a:chOff x="75" y="3921"/>
            <a:chExt cx="5385" cy="229"/>
          </a:xfrm>
        </p:grpSpPr>
        <p:sp>
          <p:nvSpPr>
            <p:cNvPr id="10" name="McK 4. Footnote"/>
            <p:cNvSpPr txBox="1">
              <a:spLocks noChangeArrowheads="1"/>
            </p:cNvSpPr>
            <p:nvPr/>
          </p:nvSpPr>
          <p:spPr bwMode="gray">
            <a:xfrm>
              <a:off x="75" y="3921"/>
              <a:ext cx="5385" cy="95"/>
            </a:xfrm>
            <a:prstGeom prst="rect">
              <a:avLst/>
            </a:prstGeom>
            <a:noFill/>
            <a:ln>
              <a:noFill/>
            </a:ln>
            <a:effectLst/>
            <a:extLst/>
          </p:spPr>
          <p:txBody>
            <a:bodyPr lIns="0" tIns="0" rIns="0" bIns="0" anchor="b">
              <a:spAutoFit/>
            </a:bodyPr>
            <a:lstStyle>
              <a:lvl1pPr marL="104775" indent="-104775" defTabSz="895350">
                <a:defRPr sz="2400">
                  <a:solidFill>
                    <a:schemeClr val="tx1"/>
                  </a:solidFill>
                  <a:latin typeface="Arial" charset="0"/>
                </a:defRPr>
              </a:lvl1pPr>
              <a:lvl2pPr marL="1031875" defTabSz="895350">
                <a:defRPr sz="2400">
                  <a:solidFill>
                    <a:schemeClr val="tx1"/>
                  </a:solidFill>
                  <a:latin typeface="Arial" charset="0"/>
                </a:defRPr>
              </a:lvl2pPr>
              <a:lvl3pPr marL="1217613" defTabSz="895350">
                <a:defRPr sz="2400">
                  <a:solidFill>
                    <a:schemeClr val="tx1"/>
                  </a:solidFill>
                  <a:latin typeface="Arial" charset="0"/>
                </a:defRPr>
              </a:lvl3pPr>
              <a:lvl4pPr marL="1404938" defTabSz="895350">
                <a:defRPr sz="2400">
                  <a:solidFill>
                    <a:schemeClr val="tx1"/>
                  </a:solidFill>
                  <a:latin typeface="Arial" charset="0"/>
                </a:defRPr>
              </a:lvl4pPr>
              <a:lvl5pPr marL="1792288" defTabSz="895350">
                <a:defRPr sz="2400">
                  <a:solidFill>
                    <a:schemeClr val="tx1"/>
                  </a:solidFill>
                  <a:latin typeface="Arial" charset="0"/>
                </a:defRPr>
              </a:lvl5pPr>
              <a:lvl6pPr marL="2249488" defTabSz="895350" fontAlgn="base">
                <a:spcBef>
                  <a:spcPct val="0"/>
                </a:spcBef>
                <a:spcAft>
                  <a:spcPct val="0"/>
                </a:spcAft>
                <a:defRPr sz="2400">
                  <a:solidFill>
                    <a:schemeClr val="tx1"/>
                  </a:solidFill>
                  <a:latin typeface="Arial" charset="0"/>
                </a:defRPr>
              </a:lvl6pPr>
              <a:lvl7pPr marL="2706688" defTabSz="895350" fontAlgn="base">
                <a:spcBef>
                  <a:spcPct val="0"/>
                </a:spcBef>
                <a:spcAft>
                  <a:spcPct val="0"/>
                </a:spcAft>
                <a:defRPr sz="2400">
                  <a:solidFill>
                    <a:schemeClr val="tx1"/>
                  </a:solidFill>
                  <a:latin typeface="Arial" charset="0"/>
                </a:defRPr>
              </a:lvl7pPr>
              <a:lvl8pPr marL="3163888" defTabSz="895350" fontAlgn="base">
                <a:spcBef>
                  <a:spcPct val="0"/>
                </a:spcBef>
                <a:spcAft>
                  <a:spcPct val="0"/>
                </a:spcAft>
                <a:defRPr sz="2400">
                  <a:solidFill>
                    <a:schemeClr val="tx1"/>
                  </a:solidFill>
                  <a:latin typeface="Arial" charset="0"/>
                </a:defRPr>
              </a:lvl8pPr>
              <a:lvl9pPr marL="3621088" defTabSz="895350" fontAlgn="base">
                <a:spcBef>
                  <a:spcPct val="0"/>
                </a:spcBef>
                <a:spcAft>
                  <a:spcPct val="0"/>
                </a:spcAft>
                <a:defRPr sz="2400">
                  <a:solidFill>
                    <a:schemeClr val="tx1"/>
                  </a:solidFill>
                  <a:latin typeface="Arial" charset="0"/>
                </a:defRPr>
              </a:lvl9pPr>
            </a:lstStyle>
            <a:p>
              <a:pPr>
                <a:defRPr/>
              </a:pPr>
              <a:r>
                <a:rPr lang="en-US" sz="1000" dirty="0">
                  <a:solidFill>
                    <a:srgbClr val="636463"/>
                  </a:solidFill>
                  <a:latin typeface="Arial"/>
                </a:rPr>
                <a:t>1 Footnote</a:t>
              </a:r>
            </a:p>
          </p:txBody>
        </p:sp>
        <p:sp>
          <p:nvSpPr>
            <p:cNvPr id="11" name="McK 5. Source"/>
            <p:cNvSpPr>
              <a:spLocks noChangeArrowheads="1"/>
            </p:cNvSpPr>
            <p:nvPr/>
          </p:nvSpPr>
          <p:spPr bwMode="gray">
            <a:xfrm>
              <a:off x="75" y="4055"/>
              <a:ext cx="5168" cy="95"/>
            </a:xfrm>
            <a:prstGeom prst="rect">
              <a:avLst/>
            </a:prstGeom>
            <a:noFill/>
            <a:ln>
              <a:noFill/>
            </a:ln>
            <a:effectLst/>
            <a:extLst/>
          </p:spPr>
          <p:txBody>
            <a:bodyPr lIns="0" tIns="0" rIns="0" bIns="0" anchor="b">
              <a:spAutoFit/>
            </a:bodyPr>
            <a:lstStyle/>
            <a:p>
              <a:pPr marL="621975" indent="-621975" defTabSz="913526">
                <a:defRPr/>
              </a:pPr>
              <a:r>
                <a:rPr lang="en-US" sz="1000" dirty="0">
                  <a:solidFill>
                    <a:srgbClr val="636463"/>
                  </a:solidFill>
                  <a:latin typeface="Arial"/>
                </a:rPr>
                <a:t>SOURCE: Source</a:t>
              </a:r>
            </a:p>
          </p:txBody>
        </p:sp>
      </p:grpSp>
      <p:grpSp>
        <p:nvGrpSpPr>
          <p:cNvPr id="12" name="ACET" hidden="1"/>
          <p:cNvGrpSpPr>
            <a:grpSpLocks/>
          </p:cNvGrpSpPr>
          <p:nvPr/>
        </p:nvGrpSpPr>
        <p:grpSpPr bwMode="auto">
          <a:xfrm>
            <a:off x="1976967" y="1738480"/>
            <a:ext cx="5799667" cy="572920"/>
            <a:chOff x="915" y="677"/>
            <a:chExt cx="2686" cy="353"/>
          </a:xfrm>
        </p:grpSpPr>
        <p:cxnSp>
          <p:nvCxnSpPr>
            <p:cNvPr id="13" name="AutoShape 249"/>
            <p:cNvCxnSpPr>
              <a:cxnSpLocks noChangeShapeType="1"/>
            </p:cNvCxnSpPr>
            <p:nvPr/>
          </p:nvCxnSpPr>
          <p:spPr bwMode="gray">
            <a:xfrm>
              <a:off x="915" y="1030"/>
              <a:ext cx="2686" cy="0"/>
            </a:xfrm>
            <a:prstGeom prst="straightConnector1">
              <a:avLst/>
            </a:prstGeom>
            <a:noFill/>
            <a:ln w="9525">
              <a:solidFill>
                <a:srgbClr val="808080"/>
              </a:solidFill>
              <a:round/>
              <a:headEnd/>
              <a:tailEnd/>
            </a:ln>
          </p:spPr>
        </p:cxnSp>
        <p:sp>
          <p:nvSpPr>
            <p:cNvPr id="14" name="AutoShape 250"/>
            <p:cNvSpPr>
              <a:spLocks noChangeArrowheads="1"/>
            </p:cNvSpPr>
            <p:nvPr/>
          </p:nvSpPr>
          <p:spPr bwMode="gray">
            <a:xfrm>
              <a:off x="915" y="677"/>
              <a:ext cx="2686" cy="353"/>
            </a:xfrm>
            <a:prstGeom prst="leftRightArrow">
              <a:avLst>
                <a:gd name="adj1" fmla="val 100000"/>
                <a:gd name="adj2" fmla="val 0"/>
              </a:avLst>
            </a:prstGeom>
            <a:noFill/>
            <a:ln>
              <a:noFill/>
            </a:ln>
            <a:effectLst/>
            <a:extLst/>
          </p:spPr>
          <p:txBody>
            <a:bodyPr lIns="0" tIns="0" rIns="0" bIns="18288" anchor="b">
              <a:spAutoFit/>
            </a:bodyPr>
            <a:lstStyle/>
            <a:p>
              <a:pPr>
                <a:defRPr/>
              </a:pPr>
              <a:r>
                <a:rPr lang="en-US" sz="1800" b="1" dirty="0">
                  <a:solidFill>
                    <a:srgbClr val="636463"/>
                  </a:solidFill>
                  <a:latin typeface="Arial"/>
                </a:rPr>
                <a:t>Title</a:t>
              </a:r>
            </a:p>
            <a:p>
              <a:pPr>
                <a:defRPr/>
              </a:pPr>
              <a:r>
                <a:rPr lang="en-US" sz="1800" dirty="0">
                  <a:solidFill>
                    <a:srgbClr val="808080"/>
                  </a:solidFill>
                  <a:latin typeface="Arial"/>
                </a:rPr>
                <a:t>Unit of measure</a:t>
              </a:r>
            </a:p>
          </p:txBody>
        </p:sp>
      </p:grpSp>
      <p:sp>
        <p:nvSpPr>
          <p:cNvPr id="15" name="Slide Number"/>
          <p:cNvSpPr txBox="1">
            <a:spLocks/>
          </p:cNvSpPr>
          <p:nvPr/>
        </p:nvSpPr>
        <p:spPr bwMode="gray">
          <a:xfrm>
            <a:off x="11730106" y="6567538"/>
            <a:ext cx="157094" cy="153888"/>
          </a:xfrm>
          <a:prstGeom prst="rect">
            <a:avLst/>
          </a:prstGeom>
        </p:spPr>
        <p:txBody>
          <a:bodyPr wrap="none" lIns="0" tIns="0" rIns="0" bIns="0" anchor="ctr">
            <a:spAutoFit/>
          </a:bodyPr>
          <a:lstStyle>
            <a:defPPr>
              <a:defRPr lang="en-US"/>
            </a:defPPr>
            <a:lvl1pPr>
              <a:defRPr sz="1000" baseline="0">
                <a:latin typeface="+mn-lt"/>
              </a:defRPr>
            </a:lvl1pPr>
          </a:lstStyle>
          <a:p>
            <a:pPr algn="r">
              <a:defRPr/>
            </a:pPr>
            <a:fld id="{C98C753F-F4BD-492D-8AC0-16C8E4654076}" type="slidenum">
              <a:rPr lang="en-US" sz="1000" b="1" smtClean="0">
                <a:solidFill>
                  <a:srgbClr val="636463"/>
                </a:solidFill>
              </a:rPr>
              <a:pPr algn="r">
                <a:defRPr/>
              </a:pPr>
              <a:t>‹#›</a:t>
            </a:fld>
            <a:endParaRPr lang="en-US" sz="1000" b="1" dirty="0">
              <a:solidFill>
                <a:srgbClr val="636463"/>
              </a:solidFill>
            </a:endParaRPr>
          </a:p>
        </p:txBody>
      </p:sp>
      <p:grpSp>
        <p:nvGrpSpPr>
          <p:cNvPr id="16" name="LegendBoxes" hidden="1"/>
          <p:cNvGrpSpPr>
            <a:grpSpLocks/>
          </p:cNvGrpSpPr>
          <p:nvPr/>
        </p:nvGrpSpPr>
        <p:grpSpPr bwMode="auto">
          <a:xfrm>
            <a:off x="10875445" y="328614"/>
            <a:ext cx="848784" cy="996949"/>
            <a:chOff x="4936" y="176"/>
            <a:chExt cx="401" cy="628"/>
          </a:xfrm>
        </p:grpSpPr>
        <p:sp>
          <p:nvSpPr>
            <p:cNvPr id="17" name="Legend1"/>
            <p:cNvSpPr>
              <a:spLocks noChangeArrowheads="1"/>
            </p:cNvSpPr>
            <p:nvPr/>
          </p:nvSpPr>
          <p:spPr bwMode="gray">
            <a:xfrm>
              <a:off x="5096" y="176"/>
              <a:ext cx="241" cy="116"/>
            </a:xfrm>
            <a:prstGeom prst="rect">
              <a:avLst/>
            </a:prstGeom>
            <a:noFill/>
            <a:ln>
              <a:noFill/>
            </a:ln>
            <a:effectLst/>
            <a:extLst/>
          </p:spPr>
          <p:txBody>
            <a:bodyPr wrap="none" lIns="0" tIns="0" rIns="0" bIns="0">
              <a:spAutoFit/>
            </a:bodyPr>
            <a:lstStyle/>
            <a:p>
              <a:pPr defTabSz="895350">
                <a:buClr>
                  <a:srgbClr val="0099D1"/>
                </a:buClr>
                <a:defRPr/>
              </a:pPr>
              <a:r>
                <a:rPr lang="en-US" sz="1200">
                  <a:solidFill>
                    <a:srgbClr val="636463"/>
                  </a:solidFill>
                </a:rPr>
                <a:t>Legend</a:t>
              </a:r>
            </a:p>
          </p:txBody>
        </p:sp>
        <p:sp>
          <p:nvSpPr>
            <p:cNvPr id="18" name="LegendRectangle1"/>
            <p:cNvSpPr>
              <a:spLocks noChangeArrowheads="1"/>
            </p:cNvSpPr>
            <p:nvPr/>
          </p:nvSpPr>
          <p:spPr bwMode="gray">
            <a:xfrm>
              <a:off x="4936" y="183"/>
              <a:ext cx="104" cy="101"/>
            </a:xfrm>
            <a:prstGeom prst="rect">
              <a:avLst/>
            </a:prstGeom>
            <a:solidFill>
              <a:schemeClr val="accent1"/>
            </a:solidFill>
            <a:ln w="9525">
              <a:solidFill>
                <a:srgbClr val="808080"/>
              </a:solidFill>
              <a:miter lim="800000"/>
              <a:headEnd/>
              <a:tailEnd/>
            </a:ln>
            <a:effectLst/>
            <a:extLst/>
          </p:spPr>
          <p:txBody>
            <a:bodyPr wrap="none" anchor="ctr"/>
            <a:lstStyle/>
            <a:p>
              <a:pPr>
                <a:defRPr/>
              </a:pPr>
              <a:endParaRPr lang="en-US" sz="1800">
                <a:solidFill>
                  <a:srgbClr val="636463"/>
                </a:solidFill>
              </a:endParaRPr>
            </a:p>
          </p:txBody>
        </p:sp>
        <p:sp>
          <p:nvSpPr>
            <p:cNvPr id="19" name="Legend2"/>
            <p:cNvSpPr>
              <a:spLocks noChangeArrowheads="1"/>
            </p:cNvSpPr>
            <p:nvPr/>
          </p:nvSpPr>
          <p:spPr bwMode="gray">
            <a:xfrm>
              <a:off x="5096" y="346"/>
              <a:ext cx="241" cy="116"/>
            </a:xfrm>
            <a:prstGeom prst="rect">
              <a:avLst/>
            </a:prstGeom>
            <a:noFill/>
            <a:ln>
              <a:noFill/>
            </a:ln>
            <a:effectLst/>
            <a:extLst/>
          </p:spPr>
          <p:txBody>
            <a:bodyPr wrap="none" lIns="0" tIns="0" rIns="0" bIns="0">
              <a:spAutoFit/>
            </a:bodyPr>
            <a:lstStyle/>
            <a:p>
              <a:pPr defTabSz="895350">
                <a:buClr>
                  <a:srgbClr val="0099D1"/>
                </a:buClr>
                <a:defRPr/>
              </a:pPr>
              <a:r>
                <a:rPr lang="en-US" sz="1200">
                  <a:solidFill>
                    <a:srgbClr val="636463"/>
                  </a:solidFill>
                </a:rPr>
                <a:t>Legend</a:t>
              </a:r>
            </a:p>
          </p:txBody>
        </p:sp>
        <p:sp>
          <p:nvSpPr>
            <p:cNvPr id="20" name="LegendRectangle2"/>
            <p:cNvSpPr>
              <a:spLocks noChangeArrowheads="1"/>
            </p:cNvSpPr>
            <p:nvPr/>
          </p:nvSpPr>
          <p:spPr bwMode="gray">
            <a:xfrm>
              <a:off x="4936" y="353"/>
              <a:ext cx="104" cy="101"/>
            </a:xfrm>
            <a:prstGeom prst="rect">
              <a:avLst/>
            </a:prstGeom>
            <a:solidFill>
              <a:schemeClr val="accent2"/>
            </a:solidFill>
            <a:ln w="9525">
              <a:solidFill>
                <a:srgbClr val="808080"/>
              </a:solidFill>
              <a:miter lim="800000"/>
              <a:headEnd/>
              <a:tailEnd/>
            </a:ln>
            <a:effectLst/>
            <a:extLst/>
          </p:spPr>
          <p:txBody>
            <a:bodyPr wrap="none" anchor="ctr"/>
            <a:lstStyle/>
            <a:p>
              <a:pPr>
                <a:defRPr/>
              </a:pPr>
              <a:endParaRPr lang="en-US" sz="1800">
                <a:solidFill>
                  <a:srgbClr val="636463"/>
                </a:solidFill>
              </a:endParaRPr>
            </a:p>
          </p:txBody>
        </p:sp>
        <p:sp>
          <p:nvSpPr>
            <p:cNvPr id="21" name="Legend3"/>
            <p:cNvSpPr>
              <a:spLocks noChangeArrowheads="1"/>
            </p:cNvSpPr>
            <p:nvPr/>
          </p:nvSpPr>
          <p:spPr bwMode="gray">
            <a:xfrm>
              <a:off x="5096" y="517"/>
              <a:ext cx="241" cy="116"/>
            </a:xfrm>
            <a:prstGeom prst="rect">
              <a:avLst/>
            </a:prstGeom>
            <a:noFill/>
            <a:ln>
              <a:noFill/>
            </a:ln>
            <a:effectLst/>
            <a:extLst/>
          </p:spPr>
          <p:txBody>
            <a:bodyPr wrap="none" lIns="0" tIns="0" rIns="0" bIns="0">
              <a:spAutoFit/>
            </a:bodyPr>
            <a:lstStyle/>
            <a:p>
              <a:pPr defTabSz="895350">
                <a:buClr>
                  <a:srgbClr val="0099D1"/>
                </a:buClr>
                <a:defRPr/>
              </a:pPr>
              <a:r>
                <a:rPr lang="en-US" sz="1200">
                  <a:solidFill>
                    <a:srgbClr val="636463"/>
                  </a:solidFill>
                </a:rPr>
                <a:t>Legend</a:t>
              </a:r>
            </a:p>
          </p:txBody>
        </p:sp>
        <p:sp>
          <p:nvSpPr>
            <p:cNvPr id="22" name="LegendRectangle3"/>
            <p:cNvSpPr>
              <a:spLocks noChangeArrowheads="1"/>
            </p:cNvSpPr>
            <p:nvPr/>
          </p:nvSpPr>
          <p:spPr bwMode="gray">
            <a:xfrm>
              <a:off x="4936" y="524"/>
              <a:ext cx="104" cy="101"/>
            </a:xfrm>
            <a:prstGeom prst="rect">
              <a:avLst/>
            </a:prstGeom>
            <a:solidFill>
              <a:schemeClr val="hlink"/>
            </a:solidFill>
            <a:ln w="9525">
              <a:solidFill>
                <a:srgbClr val="808080"/>
              </a:solidFill>
              <a:miter lim="800000"/>
              <a:headEnd/>
              <a:tailEnd/>
            </a:ln>
            <a:effectLst/>
            <a:extLst/>
          </p:spPr>
          <p:txBody>
            <a:bodyPr wrap="none" anchor="ctr"/>
            <a:lstStyle/>
            <a:p>
              <a:pPr>
                <a:defRPr/>
              </a:pPr>
              <a:endParaRPr lang="en-US" sz="1800">
                <a:solidFill>
                  <a:srgbClr val="636463"/>
                </a:solidFill>
              </a:endParaRPr>
            </a:p>
          </p:txBody>
        </p:sp>
        <p:sp>
          <p:nvSpPr>
            <p:cNvPr id="23" name="Legend4"/>
            <p:cNvSpPr>
              <a:spLocks noChangeArrowheads="1"/>
            </p:cNvSpPr>
            <p:nvPr/>
          </p:nvSpPr>
          <p:spPr bwMode="gray">
            <a:xfrm>
              <a:off x="5096" y="688"/>
              <a:ext cx="241" cy="116"/>
            </a:xfrm>
            <a:prstGeom prst="rect">
              <a:avLst/>
            </a:prstGeom>
            <a:noFill/>
            <a:ln>
              <a:noFill/>
            </a:ln>
            <a:effectLst/>
            <a:extLst/>
          </p:spPr>
          <p:txBody>
            <a:bodyPr wrap="none" lIns="0" tIns="0" rIns="0" bIns="0">
              <a:spAutoFit/>
            </a:bodyPr>
            <a:lstStyle/>
            <a:p>
              <a:pPr defTabSz="895350">
                <a:buClr>
                  <a:srgbClr val="0099D1"/>
                </a:buClr>
                <a:defRPr/>
              </a:pPr>
              <a:r>
                <a:rPr lang="en-US" sz="1200">
                  <a:solidFill>
                    <a:srgbClr val="636463"/>
                  </a:solidFill>
                </a:rPr>
                <a:t>Legend</a:t>
              </a:r>
            </a:p>
          </p:txBody>
        </p:sp>
        <p:sp>
          <p:nvSpPr>
            <p:cNvPr id="24" name="LegendRectangle4"/>
            <p:cNvSpPr>
              <a:spLocks noChangeArrowheads="1"/>
            </p:cNvSpPr>
            <p:nvPr/>
          </p:nvSpPr>
          <p:spPr bwMode="gray">
            <a:xfrm>
              <a:off x="4936" y="695"/>
              <a:ext cx="104" cy="101"/>
            </a:xfrm>
            <a:prstGeom prst="rect">
              <a:avLst/>
            </a:prstGeom>
            <a:solidFill>
              <a:schemeClr val="folHlink"/>
            </a:solidFill>
            <a:ln w="9525">
              <a:solidFill>
                <a:srgbClr val="808080"/>
              </a:solidFill>
              <a:miter lim="800000"/>
              <a:headEnd/>
              <a:tailEnd/>
            </a:ln>
            <a:effectLst/>
            <a:extLst/>
          </p:spPr>
          <p:txBody>
            <a:bodyPr wrap="none" anchor="ctr"/>
            <a:lstStyle/>
            <a:p>
              <a:pPr>
                <a:defRPr/>
              </a:pPr>
              <a:endParaRPr lang="en-US" sz="1800">
                <a:solidFill>
                  <a:srgbClr val="636463"/>
                </a:solidFill>
              </a:endParaRPr>
            </a:p>
          </p:txBody>
        </p:sp>
      </p:grpSp>
      <p:grpSp>
        <p:nvGrpSpPr>
          <p:cNvPr id="25" name="LegendLines" hidden="1"/>
          <p:cNvGrpSpPr>
            <a:grpSpLocks/>
          </p:cNvGrpSpPr>
          <p:nvPr/>
        </p:nvGrpSpPr>
        <p:grpSpPr bwMode="auto">
          <a:xfrm>
            <a:off x="10464810" y="328614"/>
            <a:ext cx="1259418" cy="730249"/>
            <a:chOff x="4750" y="176"/>
            <a:chExt cx="595" cy="460"/>
          </a:xfrm>
        </p:grpSpPr>
        <p:sp>
          <p:nvSpPr>
            <p:cNvPr id="26" name="LineLegend1"/>
            <p:cNvSpPr>
              <a:spLocks noChangeShapeType="1"/>
            </p:cNvSpPr>
            <p:nvPr/>
          </p:nvSpPr>
          <p:spPr bwMode="gray">
            <a:xfrm>
              <a:off x="4750" y="233"/>
              <a:ext cx="288" cy="0"/>
            </a:xfrm>
            <a:prstGeom prst="line">
              <a:avLst/>
            </a:prstGeom>
            <a:noFill/>
            <a:ln w="28575">
              <a:solidFill>
                <a:schemeClr val="accent3"/>
              </a:solidFill>
              <a:round/>
              <a:headEnd/>
              <a:tailEnd/>
            </a:ln>
            <a:effectLst/>
            <a:extLst/>
          </p:spPr>
          <p:txBody>
            <a:bodyPr/>
            <a:lstStyle/>
            <a:p>
              <a:pPr>
                <a:defRPr/>
              </a:pPr>
              <a:endParaRPr lang="en-US" sz="1800">
                <a:solidFill>
                  <a:srgbClr val="636463"/>
                </a:solidFill>
              </a:endParaRPr>
            </a:p>
          </p:txBody>
        </p:sp>
        <p:sp>
          <p:nvSpPr>
            <p:cNvPr id="27" name="LineLegend2"/>
            <p:cNvSpPr>
              <a:spLocks noChangeShapeType="1"/>
            </p:cNvSpPr>
            <p:nvPr/>
          </p:nvSpPr>
          <p:spPr bwMode="gray">
            <a:xfrm>
              <a:off x="4750" y="402"/>
              <a:ext cx="288" cy="0"/>
            </a:xfrm>
            <a:prstGeom prst="line">
              <a:avLst/>
            </a:prstGeom>
            <a:noFill/>
            <a:ln w="28575">
              <a:solidFill>
                <a:schemeClr val="accent3"/>
              </a:solidFill>
              <a:prstDash val="dash"/>
              <a:round/>
              <a:headEnd/>
              <a:tailEnd/>
            </a:ln>
            <a:effectLst/>
            <a:extLst/>
          </p:spPr>
          <p:txBody>
            <a:bodyPr/>
            <a:lstStyle/>
            <a:p>
              <a:pPr>
                <a:defRPr/>
              </a:pPr>
              <a:endParaRPr lang="en-US" sz="1800">
                <a:solidFill>
                  <a:srgbClr val="636463"/>
                </a:solidFill>
              </a:endParaRPr>
            </a:p>
          </p:txBody>
        </p:sp>
        <p:sp>
          <p:nvSpPr>
            <p:cNvPr id="28" name="LineLegend3"/>
            <p:cNvSpPr>
              <a:spLocks noChangeShapeType="1"/>
            </p:cNvSpPr>
            <p:nvPr/>
          </p:nvSpPr>
          <p:spPr bwMode="gray">
            <a:xfrm>
              <a:off x="4750" y="577"/>
              <a:ext cx="288" cy="0"/>
            </a:xfrm>
            <a:prstGeom prst="line">
              <a:avLst/>
            </a:prstGeom>
            <a:noFill/>
            <a:ln w="28575">
              <a:solidFill>
                <a:schemeClr val="accent3"/>
              </a:solidFill>
              <a:prstDash val="sysDot"/>
              <a:round/>
              <a:headEnd/>
              <a:tailEnd/>
            </a:ln>
            <a:effectLst/>
            <a:extLst/>
          </p:spPr>
          <p:txBody>
            <a:bodyPr/>
            <a:lstStyle/>
            <a:p>
              <a:pPr>
                <a:defRPr/>
              </a:pPr>
              <a:endParaRPr lang="en-US" sz="1800">
                <a:solidFill>
                  <a:srgbClr val="636463"/>
                </a:solidFill>
              </a:endParaRPr>
            </a:p>
          </p:txBody>
        </p:sp>
        <p:sp>
          <p:nvSpPr>
            <p:cNvPr id="29" name="Legend1"/>
            <p:cNvSpPr>
              <a:spLocks noChangeArrowheads="1"/>
            </p:cNvSpPr>
            <p:nvPr/>
          </p:nvSpPr>
          <p:spPr bwMode="gray">
            <a:xfrm>
              <a:off x="5104" y="176"/>
              <a:ext cx="241" cy="116"/>
            </a:xfrm>
            <a:prstGeom prst="rect">
              <a:avLst/>
            </a:prstGeom>
            <a:noFill/>
            <a:ln>
              <a:noFill/>
            </a:ln>
            <a:effectLst/>
            <a:extLst/>
          </p:spPr>
          <p:txBody>
            <a:bodyPr wrap="none" lIns="0" tIns="0" rIns="0" bIns="0">
              <a:spAutoFit/>
            </a:bodyPr>
            <a:lstStyle/>
            <a:p>
              <a:pPr defTabSz="895350">
                <a:buClr>
                  <a:srgbClr val="0099D1"/>
                </a:buClr>
                <a:defRPr/>
              </a:pPr>
              <a:r>
                <a:rPr lang="en-US" sz="1200">
                  <a:solidFill>
                    <a:srgbClr val="636463"/>
                  </a:solidFill>
                </a:rPr>
                <a:t>Legend</a:t>
              </a:r>
            </a:p>
          </p:txBody>
        </p:sp>
        <p:sp>
          <p:nvSpPr>
            <p:cNvPr id="30" name="Legend2"/>
            <p:cNvSpPr>
              <a:spLocks noChangeArrowheads="1"/>
            </p:cNvSpPr>
            <p:nvPr/>
          </p:nvSpPr>
          <p:spPr bwMode="gray">
            <a:xfrm>
              <a:off x="5104" y="344"/>
              <a:ext cx="241" cy="116"/>
            </a:xfrm>
            <a:prstGeom prst="rect">
              <a:avLst/>
            </a:prstGeom>
            <a:noFill/>
            <a:ln>
              <a:noFill/>
            </a:ln>
            <a:effectLst/>
            <a:extLst/>
          </p:spPr>
          <p:txBody>
            <a:bodyPr wrap="none" lIns="0" tIns="0" rIns="0" bIns="0">
              <a:spAutoFit/>
            </a:bodyPr>
            <a:lstStyle/>
            <a:p>
              <a:pPr defTabSz="895350">
                <a:buClr>
                  <a:srgbClr val="0099D1"/>
                </a:buClr>
                <a:defRPr/>
              </a:pPr>
              <a:r>
                <a:rPr lang="en-US" sz="1200">
                  <a:solidFill>
                    <a:srgbClr val="636463"/>
                  </a:solidFill>
                </a:rPr>
                <a:t>Legend</a:t>
              </a:r>
            </a:p>
          </p:txBody>
        </p:sp>
        <p:sp>
          <p:nvSpPr>
            <p:cNvPr id="31" name="Legend3"/>
            <p:cNvSpPr>
              <a:spLocks noChangeArrowheads="1"/>
            </p:cNvSpPr>
            <p:nvPr/>
          </p:nvSpPr>
          <p:spPr bwMode="gray">
            <a:xfrm>
              <a:off x="5104" y="520"/>
              <a:ext cx="241" cy="116"/>
            </a:xfrm>
            <a:prstGeom prst="rect">
              <a:avLst/>
            </a:prstGeom>
            <a:noFill/>
            <a:ln>
              <a:noFill/>
            </a:ln>
            <a:effectLst/>
            <a:extLst/>
          </p:spPr>
          <p:txBody>
            <a:bodyPr wrap="none" lIns="0" tIns="0" rIns="0" bIns="0">
              <a:spAutoFit/>
            </a:bodyPr>
            <a:lstStyle/>
            <a:p>
              <a:pPr defTabSz="895350">
                <a:buClr>
                  <a:srgbClr val="0099D1"/>
                </a:buClr>
                <a:defRPr/>
              </a:pPr>
              <a:r>
                <a:rPr lang="en-US" sz="1200">
                  <a:solidFill>
                    <a:srgbClr val="636463"/>
                  </a:solidFill>
                </a:rPr>
                <a:t>Legend</a:t>
              </a:r>
            </a:p>
          </p:txBody>
        </p:sp>
      </p:grpSp>
      <p:grpSp>
        <p:nvGrpSpPr>
          <p:cNvPr id="32" name="McKSticker" hidden="1"/>
          <p:cNvGrpSpPr>
            <a:grpSpLocks/>
          </p:cNvGrpSpPr>
          <p:nvPr/>
        </p:nvGrpSpPr>
        <p:grpSpPr bwMode="auto">
          <a:xfrm>
            <a:off x="10475382" y="328613"/>
            <a:ext cx="1411816" cy="212366"/>
            <a:chOff x="7681913" y="285750"/>
            <a:chExt cx="1058862" cy="212366"/>
          </a:xfrm>
        </p:grpSpPr>
        <p:sp>
          <p:nvSpPr>
            <p:cNvPr id="33" name="StickerRectangle"/>
            <p:cNvSpPr>
              <a:spLocks noChangeArrowheads="1"/>
            </p:cNvSpPr>
            <p:nvPr/>
          </p:nvSpPr>
          <p:spPr bwMode="gray">
            <a:xfrm>
              <a:off x="7940605" y="285750"/>
              <a:ext cx="800170" cy="212366"/>
            </a:xfrm>
            <a:prstGeom prst="leftRightArrow">
              <a:avLst>
                <a:gd name="adj1" fmla="val 100000"/>
                <a:gd name="adj2" fmla="val 0"/>
              </a:avLst>
            </a:prstGeom>
            <a:noFill/>
            <a:ln>
              <a:noFill/>
            </a:ln>
            <a:effectLst/>
            <a:extLst/>
          </p:spPr>
          <p:txBody>
            <a:bodyPr wrap="none" lIns="27432" tIns="0" rIns="0" bIns="27432">
              <a:spAutoFit/>
            </a:bodyPr>
            <a:lstStyle/>
            <a:p>
              <a:pPr algn="r" defTabSz="895350">
                <a:buClr>
                  <a:srgbClr val="0099D1"/>
                </a:buClr>
                <a:defRPr/>
              </a:pPr>
              <a:r>
                <a:rPr lang="en-US" sz="1200" dirty="0">
                  <a:solidFill>
                    <a:srgbClr val="808080"/>
                  </a:solidFill>
                </a:rPr>
                <a:t>PRELIMINARY</a:t>
              </a:r>
            </a:p>
          </p:txBody>
        </p:sp>
        <p:cxnSp>
          <p:nvCxnSpPr>
            <p:cNvPr id="34" name="AutoShape 31"/>
            <p:cNvCxnSpPr>
              <a:cxnSpLocks noChangeShapeType="1"/>
            </p:cNvCxnSpPr>
            <p:nvPr/>
          </p:nvCxnSpPr>
          <p:spPr bwMode="gray">
            <a:xfrm>
              <a:off x="7681913" y="285750"/>
              <a:ext cx="0" cy="209550"/>
            </a:xfrm>
            <a:prstGeom prst="straightConnector1">
              <a:avLst/>
            </a:prstGeom>
            <a:noFill/>
            <a:ln w="9525">
              <a:solidFill>
                <a:srgbClr val="808080"/>
              </a:solidFill>
              <a:round/>
              <a:headEnd/>
              <a:tailEnd/>
            </a:ln>
          </p:spPr>
        </p:cxnSp>
        <p:cxnSp>
          <p:nvCxnSpPr>
            <p:cNvPr id="35" name="AutoShape 32"/>
            <p:cNvCxnSpPr>
              <a:cxnSpLocks noChangeShapeType="1"/>
            </p:cNvCxnSpPr>
            <p:nvPr/>
          </p:nvCxnSpPr>
          <p:spPr bwMode="gray">
            <a:xfrm>
              <a:off x="7681913" y="495300"/>
              <a:ext cx="1058862" cy="0"/>
            </a:xfrm>
            <a:prstGeom prst="straightConnector1">
              <a:avLst/>
            </a:prstGeom>
            <a:noFill/>
            <a:ln w="25400">
              <a:solidFill>
                <a:srgbClr val="808080"/>
              </a:solidFill>
              <a:round/>
              <a:headEnd/>
              <a:tailEnd/>
            </a:ln>
          </p:spPr>
        </p:cxnSp>
      </p:grpSp>
      <p:grpSp>
        <p:nvGrpSpPr>
          <p:cNvPr id="36" name="LegendMoons" hidden="1"/>
          <p:cNvGrpSpPr>
            <a:grpSpLocks/>
          </p:cNvGrpSpPr>
          <p:nvPr/>
        </p:nvGrpSpPr>
        <p:grpSpPr bwMode="auto">
          <a:xfrm>
            <a:off x="10786530" y="328613"/>
            <a:ext cx="937321" cy="1306512"/>
            <a:chOff x="6655594" y="273840"/>
            <a:chExt cx="702991" cy="1306516"/>
          </a:xfrm>
        </p:grpSpPr>
        <p:grpSp>
          <p:nvGrpSpPr>
            <p:cNvPr id="37" name="MoonLegend1"/>
            <p:cNvGrpSpPr>
              <a:grpSpLocks noChangeAspect="1"/>
            </p:cNvGrpSpPr>
            <p:nvPr>
              <p:custDataLst>
                <p:tags r:id="rId3"/>
              </p:custDataLst>
            </p:nvPr>
          </p:nvGrpSpPr>
          <p:grpSpPr bwMode="auto">
            <a:xfrm>
              <a:off x="6655594" y="273840"/>
              <a:ext cx="209550" cy="209551"/>
              <a:chOff x="4533" y="183"/>
              <a:chExt cx="144" cy="144"/>
            </a:xfrm>
          </p:grpSpPr>
          <p:sp>
            <p:nvSpPr>
              <p:cNvPr id="55" name="Oval 38"/>
              <p:cNvSpPr>
                <a:spLocks noChangeAspect="1" noChangeArrowheads="1"/>
              </p:cNvSpPr>
              <p:nvPr>
                <p:custDataLst>
                  <p:tags r:id="rId16"/>
                </p:custDataLst>
              </p:nvPr>
            </p:nvSpPr>
            <p:spPr bwMode="gray">
              <a:xfrm>
                <a:off x="4533" y="183"/>
                <a:ext cx="144" cy="144"/>
              </a:xfrm>
              <a:prstGeom prst="ellipse">
                <a:avLst/>
              </a:prstGeom>
              <a:solidFill>
                <a:schemeClr val="accent1"/>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sp>
            <p:nvSpPr>
              <p:cNvPr id="56" name="Arc 39"/>
              <p:cNvSpPr>
                <a:spLocks noChangeAspect="1"/>
              </p:cNvSpPr>
              <p:nvPr>
                <p:custDataLst>
                  <p:tags r:id="rId17"/>
                </p:custDataLst>
              </p:nvPr>
            </p:nvSpPr>
            <p:spPr bwMode="gray">
              <a:xfrm>
                <a:off x="4533" y="183"/>
                <a:ext cx="144" cy="144"/>
              </a:xfrm>
              <a:prstGeom prst="arc">
                <a:avLst>
                  <a:gd name="adj1" fmla="val 16200000"/>
                  <a:gd name="adj2" fmla="val 5400000"/>
                </a:avLst>
              </a:prstGeom>
              <a:solidFill>
                <a:schemeClr val="folHlink"/>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grpSp>
        <p:grpSp>
          <p:nvGrpSpPr>
            <p:cNvPr id="38" name="MoonLegend2"/>
            <p:cNvGrpSpPr>
              <a:grpSpLocks noChangeAspect="1"/>
            </p:cNvGrpSpPr>
            <p:nvPr>
              <p:custDataLst>
                <p:tags r:id="rId4"/>
              </p:custDataLst>
            </p:nvPr>
          </p:nvGrpSpPr>
          <p:grpSpPr bwMode="auto">
            <a:xfrm>
              <a:off x="6655594" y="548081"/>
              <a:ext cx="209550" cy="209551"/>
              <a:chOff x="1694" y="2044"/>
              <a:chExt cx="160" cy="160"/>
            </a:xfrm>
          </p:grpSpPr>
          <p:sp>
            <p:nvSpPr>
              <p:cNvPr id="53" name="Oval 41"/>
              <p:cNvSpPr>
                <a:spLocks noChangeAspect="1" noChangeArrowheads="1"/>
              </p:cNvSpPr>
              <p:nvPr>
                <p:custDataLst>
                  <p:tags r:id="rId14"/>
                </p:custDataLst>
              </p:nvPr>
            </p:nvSpPr>
            <p:spPr bwMode="gray">
              <a:xfrm>
                <a:off x="1694" y="2044"/>
                <a:ext cx="160" cy="160"/>
              </a:xfrm>
              <a:prstGeom prst="ellipse">
                <a:avLst/>
              </a:prstGeom>
              <a:solidFill>
                <a:schemeClr val="accent1"/>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sp>
            <p:nvSpPr>
              <p:cNvPr id="54" name="Arc 42"/>
              <p:cNvSpPr>
                <a:spLocks noChangeAspect="1"/>
              </p:cNvSpPr>
              <p:nvPr>
                <p:custDataLst>
                  <p:tags r:id="rId15"/>
                </p:custDataLst>
              </p:nvPr>
            </p:nvSpPr>
            <p:spPr bwMode="gray">
              <a:xfrm>
                <a:off x="1694" y="2044"/>
                <a:ext cx="160" cy="160"/>
              </a:xfrm>
              <a:prstGeom prst="arc">
                <a:avLst/>
              </a:prstGeom>
              <a:solidFill>
                <a:schemeClr val="folHlink"/>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grpSp>
        <p:grpSp>
          <p:nvGrpSpPr>
            <p:cNvPr id="39" name="MoonLegend4"/>
            <p:cNvGrpSpPr>
              <a:grpSpLocks noChangeAspect="1"/>
            </p:cNvGrpSpPr>
            <p:nvPr>
              <p:custDataLst>
                <p:tags r:id="rId5"/>
              </p:custDataLst>
            </p:nvPr>
          </p:nvGrpSpPr>
          <p:grpSpPr bwMode="auto">
            <a:xfrm>
              <a:off x="6655594" y="1096563"/>
              <a:ext cx="209550" cy="209551"/>
              <a:chOff x="4495" y="1198"/>
              <a:chExt cx="160" cy="160"/>
            </a:xfrm>
          </p:grpSpPr>
          <p:sp>
            <p:nvSpPr>
              <p:cNvPr id="51" name="Oval 47"/>
              <p:cNvSpPr>
                <a:spLocks noChangeAspect="1" noChangeArrowheads="1"/>
              </p:cNvSpPr>
              <p:nvPr>
                <p:custDataLst>
                  <p:tags r:id="rId12"/>
                </p:custDataLst>
              </p:nvPr>
            </p:nvSpPr>
            <p:spPr bwMode="gray">
              <a:xfrm>
                <a:off x="4495" y="1198"/>
                <a:ext cx="160" cy="160"/>
              </a:xfrm>
              <a:prstGeom prst="ellipse">
                <a:avLst/>
              </a:prstGeom>
              <a:solidFill>
                <a:schemeClr val="accent1"/>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sp>
            <p:nvSpPr>
              <p:cNvPr id="52" name="Arc 48"/>
              <p:cNvSpPr>
                <a:spLocks noChangeAspect="1"/>
              </p:cNvSpPr>
              <p:nvPr>
                <p:custDataLst>
                  <p:tags r:id="rId13"/>
                </p:custDataLst>
              </p:nvPr>
            </p:nvSpPr>
            <p:spPr bwMode="gray">
              <a:xfrm>
                <a:off x="4495" y="1198"/>
                <a:ext cx="160" cy="160"/>
              </a:xfrm>
              <a:prstGeom prst="arc">
                <a:avLst>
                  <a:gd name="adj1" fmla="val 16200000"/>
                  <a:gd name="adj2" fmla="val 10800000"/>
                </a:avLst>
              </a:prstGeom>
              <a:solidFill>
                <a:schemeClr val="folHlink"/>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grpSp>
        <p:grpSp>
          <p:nvGrpSpPr>
            <p:cNvPr id="40" name="MoonLegend5"/>
            <p:cNvGrpSpPr>
              <a:grpSpLocks noChangeAspect="1"/>
            </p:cNvGrpSpPr>
            <p:nvPr>
              <p:custDataLst>
                <p:tags r:id="rId6"/>
              </p:custDataLst>
            </p:nvPr>
          </p:nvGrpSpPr>
          <p:grpSpPr bwMode="auto">
            <a:xfrm>
              <a:off x="6655594" y="1370805"/>
              <a:ext cx="209550" cy="209551"/>
              <a:chOff x="4495" y="1440"/>
              <a:chExt cx="160" cy="160"/>
            </a:xfrm>
          </p:grpSpPr>
          <p:sp>
            <p:nvSpPr>
              <p:cNvPr id="49" name="Oval 50"/>
              <p:cNvSpPr>
                <a:spLocks noChangeAspect="1" noChangeArrowheads="1"/>
              </p:cNvSpPr>
              <p:nvPr>
                <p:custDataLst>
                  <p:tags r:id="rId10"/>
                </p:custDataLst>
              </p:nvPr>
            </p:nvSpPr>
            <p:spPr bwMode="gray">
              <a:xfrm>
                <a:off x="4495" y="1440"/>
                <a:ext cx="160" cy="160"/>
              </a:xfrm>
              <a:prstGeom prst="ellipse">
                <a:avLst/>
              </a:prstGeom>
              <a:solidFill>
                <a:schemeClr val="accent1"/>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sp>
            <p:nvSpPr>
              <p:cNvPr id="50" name="Oval 51"/>
              <p:cNvSpPr>
                <a:spLocks noChangeAspect="1" noChangeArrowheads="1"/>
              </p:cNvSpPr>
              <p:nvPr>
                <p:custDataLst>
                  <p:tags r:id="rId11"/>
                </p:custDataLst>
              </p:nvPr>
            </p:nvSpPr>
            <p:spPr bwMode="gray">
              <a:xfrm>
                <a:off x="4495" y="1440"/>
                <a:ext cx="160" cy="160"/>
              </a:xfrm>
              <a:prstGeom prst="arc">
                <a:avLst>
                  <a:gd name="adj1" fmla="val 16200000"/>
                  <a:gd name="adj2" fmla="val 16200000"/>
                </a:avLst>
              </a:prstGeom>
              <a:solidFill>
                <a:schemeClr val="folHlink"/>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grpSp>
        <p:sp>
          <p:nvSpPr>
            <p:cNvPr id="41" name="Legend1"/>
            <p:cNvSpPr>
              <a:spLocks noChangeArrowheads="1"/>
            </p:cNvSpPr>
            <p:nvPr/>
          </p:nvSpPr>
          <p:spPr bwMode="gray">
            <a:xfrm>
              <a:off x="6976269" y="286540"/>
              <a:ext cx="382316" cy="184667"/>
            </a:xfrm>
            <a:prstGeom prst="rect">
              <a:avLst/>
            </a:prstGeom>
            <a:noFill/>
            <a:ln>
              <a:noFill/>
            </a:ln>
            <a:effectLst/>
            <a:extLst/>
          </p:spPr>
          <p:txBody>
            <a:bodyPr wrap="none" lIns="0" tIns="0" rIns="0" bIns="0">
              <a:spAutoFit/>
            </a:bodyPr>
            <a:lstStyle/>
            <a:p>
              <a:pPr defTabSz="895350">
                <a:buClr>
                  <a:srgbClr val="0099D1"/>
                </a:buClr>
                <a:defRPr/>
              </a:pPr>
              <a:r>
                <a:rPr lang="en-US" sz="1200" dirty="0">
                  <a:solidFill>
                    <a:srgbClr val="636463"/>
                  </a:solidFill>
                </a:rPr>
                <a:t>Legend</a:t>
              </a:r>
            </a:p>
          </p:txBody>
        </p:sp>
        <p:sp>
          <p:nvSpPr>
            <p:cNvPr id="42" name="Legend2"/>
            <p:cNvSpPr>
              <a:spLocks noChangeArrowheads="1"/>
            </p:cNvSpPr>
            <p:nvPr/>
          </p:nvSpPr>
          <p:spPr bwMode="gray">
            <a:xfrm>
              <a:off x="6976269" y="561178"/>
              <a:ext cx="382316" cy="184667"/>
            </a:xfrm>
            <a:prstGeom prst="rect">
              <a:avLst/>
            </a:prstGeom>
            <a:noFill/>
            <a:ln>
              <a:noFill/>
            </a:ln>
            <a:effectLst/>
            <a:extLst/>
          </p:spPr>
          <p:txBody>
            <a:bodyPr wrap="none" lIns="0" tIns="0" rIns="0" bIns="0">
              <a:spAutoFit/>
            </a:bodyPr>
            <a:lstStyle/>
            <a:p>
              <a:pPr defTabSz="895350">
                <a:buClr>
                  <a:srgbClr val="0099D1"/>
                </a:buClr>
                <a:defRPr/>
              </a:pPr>
              <a:r>
                <a:rPr lang="en-US" sz="1200" dirty="0">
                  <a:solidFill>
                    <a:srgbClr val="636463"/>
                  </a:solidFill>
                </a:rPr>
                <a:t>Legend</a:t>
              </a:r>
            </a:p>
          </p:txBody>
        </p:sp>
        <p:sp>
          <p:nvSpPr>
            <p:cNvPr id="43" name="Legend3"/>
            <p:cNvSpPr>
              <a:spLocks noChangeArrowheads="1"/>
            </p:cNvSpPr>
            <p:nvPr/>
          </p:nvSpPr>
          <p:spPr bwMode="gray">
            <a:xfrm>
              <a:off x="6976269" y="835817"/>
              <a:ext cx="382316" cy="184667"/>
            </a:xfrm>
            <a:prstGeom prst="rect">
              <a:avLst/>
            </a:prstGeom>
            <a:noFill/>
            <a:ln>
              <a:noFill/>
            </a:ln>
            <a:effectLst/>
            <a:extLst/>
          </p:spPr>
          <p:txBody>
            <a:bodyPr wrap="none" lIns="0" tIns="0" rIns="0" bIns="0">
              <a:spAutoFit/>
            </a:bodyPr>
            <a:lstStyle/>
            <a:p>
              <a:pPr defTabSz="895350">
                <a:buClr>
                  <a:srgbClr val="0099D1"/>
                </a:buClr>
                <a:defRPr/>
              </a:pPr>
              <a:r>
                <a:rPr lang="en-US" sz="1200" dirty="0">
                  <a:solidFill>
                    <a:srgbClr val="636463"/>
                  </a:solidFill>
                </a:rPr>
                <a:t>Legend</a:t>
              </a:r>
            </a:p>
          </p:txBody>
        </p:sp>
        <p:sp>
          <p:nvSpPr>
            <p:cNvPr id="44" name="Legend4"/>
            <p:cNvSpPr>
              <a:spLocks noChangeArrowheads="1"/>
            </p:cNvSpPr>
            <p:nvPr/>
          </p:nvSpPr>
          <p:spPr bwMode="gray">
            <a:xfrm>
              <a:off x="6976269" y="1107280"/>
              <a:ext cx="382316" cy="184667"/>
            </a:xfrm>
            <a:prstGeom prst="rect">
              <a:avLst/>
            </a:prstGeom>
            <a:noFill/>
            <a:ln>
              <a:noFill/>
            </a:ln>
            <a:effectLst/>
            <a:extLst/>
          </p:spPr>
          <p:txBody>
            <a:bodyPr wrap="none" lIns="0" tIns="0" rIns="0" bIns="0">
              <a:spAutoFit/>
            </a:bodyPr>
            <a:lstStyle/>
            <a:p>
              <a:pPr defTabSz="895350">
                <a:buClr>
                  <a:srgbClr val="0099D1"/>
                </a:buClr>
                <a:defRPr/>
              </a:pPr>
              <a:r>
                <a:rPr lang="en-US" sz="1200">
                  <a:solidFill>
                    <a:srgbClr val="636463"/>
                  </a:solidFill>
                </a:rPr>
                <a:t>Legend</a:t>
              </a:r>
            </a:p>
          </p:txBody>
        </p:sp>
        <p:sp>
          <p:nvSpPr>
            <p:cNvPr id="45" name="Legend5"/>
            <p:cNvSpPr>
              <a:spLocks noChangeArrowheads="1"/>
            </p:cNvSpPr>
            <p:nvPr/>
          </p:nvSpPr>
          <p:spPr bwMode="gray">
            <a:xfrm>
              <a:off x="6976269" y="1383505"/>
              <a:ext cx="382316" cy="184667"/>
            </a:xfrm>
            <a:prstGeom prst="rect">
              <a:avLst/>
            </a:prstGeom>
            <a:noFill/>
            <a:ln>
              <a:noFill/>
            </a:ln>
            <a:effectLst/>
            <a:extLst/>
          </p:spPr>
          <p:txBody>
            <a:bodyPr wrap="none" lIns="0" tIns="0" rIns="0" bIns="0">
              <a:spAutoFit/>
            </a:bodyPr>
            <a:lstStyle/>
            <a:p>
              <a:pPr defTabSz="895350">
                <a:buClr>
                  <a:srgbClr val="0099D1"/>
                </a:buClr>
                <a:defRPr/>
              </a:pPr>
              <a:r>
                <a:rPr lang="en-US" sz="1200" dirty="0">
                  <a:solidFill>
                    <a:srgbClr val="636463"/>
                  </a:solidFill>
                </a:rPr>
                <a:t>Legend</a:t>
              </a:r>
            </a:p>
          </p:txBody>
        </p:sp>
        <p:grpSp>
          <p:nvGrpSpPr>
            <p:cNvPr id="46" name="MoonLegend3"/>
            <p:cNvGrpSpPr>
              <a:grpSpLocks noChangeAspect="1"/>
            </p:cNvGrpSpPr>
            <p:nvPr>
              <p:custDataLst>
                <p:tags r:id="rId7"/>
              </p:custDataLst>
            </p:nvPr>
          </p:nvGrpSpPr>
          <p:grpSpPr bwMode="auto">
            <a:xfrm>
              <a:off x="6655594" y="822322"/>
              <a:ext cx="209550" cy="209551"/>
              <a:chOff x="4495" y="1198"/>
              <a:chExt cx="160" cy="160"/>
            </a:xfrm>
          </p:grpSpPr>
          <p:sp>
            <p:nvSpPr>
              <p:cNvPr id="47" name="Oval 47"/>
              <p:cNvSpPr>
                <a:spLocks noChangeAspect="1" noChangeArrowheads="1"/>
              </p:cNvSpPr>
              <p:nvPr>
                <p:custDataLst>
                  <p:tags r:id="rId8"/>
                </p:custDataLst>
              </p:nvPr>
            </p:nvSpPr>
            <p:spPr bwMode="gray">
              <a:xfrm>
                <a:off x="4495" y="1195"/>
                <a:ext cx="160" cy="160"/>
              </a:xfrm>
              <a:prstGeom prst="ellipse">
                <a:avLst/>
              </a:prstGeom>
              <a:solidFill>
                <a:schemeClr val="accent1"/>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sp>
            <p:nvSpPr>
              <p:cNvPr id="48" name="Arc 48"/>
              <p:cNvSpPr>
                <a:spLocks noChangeAspect="1"/>
              </p:cNvSpPr>
              <p:nvPr>
                <p:custDataLst>
                  <p:tags r:id="rId9"/>
                </p:custDataLst>
              </p:nvPr>
            </p:nvSpPr>
            <p:spPr bwMode="gray">
              <a:xfrm>
                <a:off x="4495" y="1195"/>
                <a:ext cx="160" cy="160"/>
              </a:xfrm>
              <a:prstGeom prst="arc">
                <a:avLst>
                  <a:gd name="adj1" fmla="val 16200000"/>
                  <a:gd name="adj2" fmla="val 5400000"/>
                </a:avLst>
              </a:prstGeom>
              <a:solidFill>
                <a:schemeClr val="folHlink"/>
              </a:solidFill>
              <a:ln w="9525">
                <a:solidFill>
                  <a:schemeClr val="accent6"/>
                </a:solidFill>
                <a:round/>
                <a:headEnd/>
                <a:tailEnd/>
              </a:ln>
              <a:effectLst/>
              <a:extLst/>
            </p:spPr>
            <p:txBody>
              <a:bodyPr wrap="none" anchor="ctr"/>
              <a:lstStyle/>
              <a:p>
                <a:pPr>
                  <a:defRPr/>
                </a:pPr>
                <a:endParaRPr lang="en-US" sz="1800">
                  <a:solidFill>
                    <a:srgbClr val="636463"/>
                  </a:solidFill>
                </a:endParaRPr>
              </a:p>
            </p:txBody>
          </p:sp>
        </p:grpSp>
      </p:grpSp>
      <p:sp>
        <p:nvSpPr>
          <p:cNvPr id="57" name="TextBox 4"/>
          <p:cNvSpPr txBox="1"/>
          <p:nvPr userDrawn="1"/>
        </p:nvSpPr>
        <p:spPr>
          <a:xfrm>
            <a:off x="11626852" y="6565901"/>
            <a:ext cx="283633" cy="155575"/>
          </a:xfrm>
          <a:prstGeom prst="rect">
            <a:avLst/>
          </a:prstGeom>
          <a:noFill/>
        </p:spPr>
        <p:txBody>
          <a:bodyPr wrap="none" lIns="0" tIns="0" rIns="0" bIns="0"/>
          <a:lstStyle/>
          <a:p>
            <a:pPr>
              <a:defRPr/>
            </a:pPr>
            <a:fld id="{40E233F7-0C03-420C-90CF-1D58FCA0378A}" type="slidenum">
              <a:rPr lang="en-GB" sz="1000">
                <a:solidFill>
                  <a:srgbClr val="636463"/>
                </a:solidFill>
              </a:rPr>
              <a:pPr>
                <a:defRPr/>
              </a:pPr>
              <a:t>‹#›</a:t>
            </a:fld>
            <a:endParaRPr lang="en-GB" sz="1000">
              <a:solidFill>
                <a:srgbClr val="636463"/>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grpSp>
        <p:nvGrpSpPr>
          <p:cNvPr id="58" name="Group 60"/>
          <p:cNvGrpSpPr/>
          <p:nvPr userDrawn="1"/>
        </p:nvGrpSpPr>
        <p:grpSpPr>
          <a:xfrm>
            <a:off x="0" y="6387548"/>
            <a:ext cx="12192000" cy="494778"/>
            <a:chOff x="0" y="6363222"/>
            <a:chExt cx="9144000" cy="494778"/>
          </a:xfrm>
          <a:solidFill>
            <a:srgbClr val="00B050"/>
          </a:solidFill>
        </p:grpSpPr>
        <p:sp>
          <p:nvSpPr>
            <p:cNvPr id="62" name="Rectangle 61"/>
            <p:cNvSpPr/>
            <p:nvPr/>
          </p:nvSpPr>
          <p:spPr>
            <a:xfrm>
              <a:off x="0" y="6363222"/>
              <a:ext cx="9144000" cy="494778"/>
            </a:xfrm>
            <a:prstGeom prst="rect">
              <a:avLst/>
            </a:prstGeom>
            <a:grp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1800" dirty="0" err="1">
                <a:solidFill>
                  <a:srgbClr val="000000"/>
                </a:solidFill>
              </a:endParaRPr>
            </a:p>
          </p:txBody>
        </p:sp>
        <p:sp>
          <p:nvSpPr>
            <p:cNvPr id="63" name="TextBox 62"/>
            <p:cNvSpPr txBox="1"/>
            <p:nvPr/>
          </p:nvSpPr>
          <p:spPr>
            <a:xfrm>
              <a:off x="0" y="6438378"/>
              <a:ext cx="5148064" cy="369332"/>
            </a:xfrm>
            <a:prstGeom prst="rect">
              <a:avLst/>
            </a:prstGeom>
            <a:grpFill/>
          </p:spPr>
          <p:txBody>
            <a:bodyPr wrap="square">
              <a:spAutoFit/>
            </a:bodyPr>
            <a:lstStyle/>
            <a:p>
              <a:pPr>
                <a:defRPr/>
              </a:pPr>
              <a:r>
                <a:rPr lang="en-GB" sz="1800" b="1" dirty="0">
                  <a:solidFill>
                    <a:srgbClr val="FFFFFF"/>
                  </a:solidFill>
                </a:rPr>
                <a:t>Startup Society </a:t>
              </a:r>
              <a:r>
                <a:rPr lang="en-GB" sz="1800" b="1" baseline="0" dirty="0">
                  <a:solidFill>
                    <a:srgbClr val="FFFFFF"/>
                  </a:solidFill>
                </a:rPr>
                <a:t>- </a:t>
              </a:r>
              <a:r>
                <a:rPr lang="en-GB" sz="1800" b="1" dirty="0">
                  <a:solidFill>
                    <a:srgbClr val="FFFFFF"/>
                  </a:solidFill>
                </a:rPr>
                <a:t>Capability building</a:t>
              </a:r>
            </a:p>
          </p:txBody>
        </p:sp>
      </p:grpSp>
      <p:sp>
        <p:nvSpPr>
          <p:cNvPr id="61" name="TextBox 4"/>
          <p:cNvSpPr txBox="1">
            <a:spLocks noChangeArrowheads="1"/>
          </p:cNvSpPr>
          <p:nvPr userDrawn="1"/>
        </p:nvSpPr>
        <p:spPr bwMode="auto">
          <a:xfrm>
            <a:off x="11834973" y="6671072"/>
            <a:ext cx="309700" cy="215444"/>
          </a:xfrm>
          <a:prstGeom prst="rect">
            <a:avLst/>
          </a:prstGeom>
          <a:noFill/>
          <a:ln w="9525">
            <a:noFill/>
            <a:miter lim="800000"/>
            <a:headEnd/>
            <a:tailEnd/>
          </a:ln>
        </p:spPr>
        <p:txBody>
          <a:bodyPr wrap="none">
            <a:spAutoFit/>
          </a:bodyPr>
          <a:lstStyle/>
          <a:p>
            <a:pPr algn="r"/>
            <a:fld id="{4ECA0602-9518-4597-B7D4-3C95F55C173D}" type="slidenum">
              <a:rPr lang="en-US" sz="800"/>
              <a:pPr algn="r"/>
              <a:t>‹#›</a:t>
            </a:fld>
            <a:endParaRPr lang="en-US" sz="800" dirty="0"/>
          </a:p>
        </p:txBody>
      </p:sp>
    </p:spTree>
    <p:extLst>
      <p:ext uri="{BB962C8B-B14F-4D97-AF65-F5344CB8AC3E}">
        <p14:creationId xmlns:p14="http://schemas.microsoft.com/office/powerpoint/2010/main" val="25128298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84655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Text">
    <p:spTree>
      <p:nvGrpSpPr>
        <p:cNvPr id="1" name=""/>
        <p:cNvGrpSpPr/>
        <p:nvPr/>
      </p:nvGrpSpPr>
      <p:grpSpPr>
        <a:xfrm>
          <a:off x="0" y="0"/>
          <a:ext cx="0" cy="0"/>
          <a:chOff x="0" y="0"/>
          <a:chExt cx="0" cy="0"/>
        </a:xfrm>
      </p:grpSpPr>
      <p:sp>
        <p:nvSpPr>
          <p:cNvPr id="6" name="Title 5"/>
          <p:cNvSpPr>
            <a:spLocks noGrp="1"/>
          </p:cNvSpPr>
          <p:nvPr>
            <p:ph type="title"/>
          </p:nvPr>
        </p:nvSpPr>
        <p:spPr bwMode="gray"/>
        <p:txBody>
          <a:bodyPr/>
          <a:lstStyle/>
          <a:p>
            <a:r>
              <a:rPr lang="en-US"/>
              <a:t>Click to edit Master title style</a:t>
            </a:r>
            <a:endParaRPr lang="en-GB"/>
          </a:p>
        </p:txBody>
      </p:sp>
      <p:sp>
        <p:nvSpPr>
          <p:cNvPr id="7" name="Text Placeholder 6"/>
          <p:cNvSpPr>
            <a:spLocks noGrp="1"/>
          </p:cNvSpPr>
          <p:nvPr>
            <p:ph type="body" sz="quarter" idx="10"/>
          </p:nvPr>
        </p:nvSpPr>
        <p:spPr bwMode="gray"/>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698103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0765D945-9C03-464D-B932-E2CF32C0EE0A}" type="datetimeFigureOut">
              <a:rPr lang="en-GB" smtClean="0"/>
              <a:t>24/07/2017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9364617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765D945-9C03-464D-B932-E2CF32C0EE0A}" type="datetimeFigureOut">
              <a:rPr lang="en-GB" smtClean="0"/>
              <a:t>24/07/2017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543543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0765D945-9C03-464D-B932-E2CF32C0EE0A}" type="datetimeFigureOut">
              <a:rPr lang="en-GB" smtClean="0"/>
              <a:t>24/07/2017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3575226259"/>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0765D945-9C03-464D-B932-E2CF32C0EE0A}" type="datetimeFigureOut">
              <a:rPr lang="en-GB" smtClean="0"/>
              <a:t>24/07/2017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15937257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0765D945-9C03-464D-B932-E2CF32C0EE0A}" type="datetimeFigureOut">
              <a:rPr lang="en-GB" smtClean="0"/>
              <a:t>24/07/2017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1177840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65D945-9C03-464D-B932-E2CF32C0EE0A}" type="datetimeFigureOut">
              <a:rPr lang="en-GB" smtClean="0"/>
              <a:t>24/07/2017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518403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765D945-9C03-464D-B932-E2CF32C0EE0A}" type="datetimeFigureOut">
              <a:rPr lang="en-GB" smtClean="0"/>
              <a:t>24/07/2017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1562613807"/>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765D945-9C03-464D-B932-E2CF32C0EE0A}" type="datetimeFigureOut">
              <a:rPr lang="en-GB" smtClean="0"/>
              <a:t>24/07/2017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1814B71-BEB1-4457-B2D4-43BA56F9F5EF}" type="slidenum">
              <a:rPr lang="en-GB" smtClean="0"/>
              <a:t>‹#›</a:t>
            </a:fld>
            <a:endParaRPr lang="en-GB"/>
          </a:p>
        </p:txBody>
      </p:sp>
    </p:spTree>
    <p:extLst>
      <p:ext uri="{BB962C8B-B14F-4D97-AF65-F5344CB8AC3E}">
        <p14:creationId xmlns:p14="http://schemas.microsoft.com/office/powerpoint/2010/main" val="3208154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ags" Target="../tags/tag1.xml"/><Relationship Id="rId13" Type="http://schemas.openxmlformats.org/officeDocument/2006/relationships/tags" Target="../tags/tag6.xml"/><Relationship Id="rId18" Type="http://schemas.openxmlformats.org/officeDocument/2006/relationships/tags" Target="../tags/tag11.xml"/><Relationship Id="rId26" Type="http://schemas.openxmlformats.org/officeDocument/2006/relationships/tags" Target="../tags/tag19.xml"/><Relationship Id="rId3" Type="http://schemas.openxmlformats.org/officeDocument/2006/relationships/slideLayout" Target="../slideLayouts/slideLayout14.xml"/><Relationship Id="rId21" Type="http://schemas.openxmlformats.org/officeDocument/2006/relationships/tags" Target="../tags/tag14.xml"/><Relationship Id="rId7" Type="http://schemas.openxmlformats.org/officeDocument/2006/relationships/vmlDrawing" Target="../drawings/vmlDrawing1.vml"/><Relationship Id="rId12" Type="http://schemas.openxmlformats.org/officeDocument/2006/relationships/tags" Target="../tags/tag5.xml"/><Relationship Id="rId17" Type="http://schemas.openxmlformats.org/officeDocument/2006/relationships/tags" Target="../tags/tag10.xml"/><Relationship Id="rId25" Type="http://schemas.openxmlformats.org/officeDocument/2006/relationships/tags" Target="../tags/tag18.xml"/><Relationship Id="rId2" Type="http://schemas.openxmlformats.org/officeDocument/2006/relationships/slideLayout" Target="../slideLayouts/slideLayout13.xml"/><Relationship Id="rId16" Type="http://schemas.openxmlformats.org/officeDocument/2006/relationships/tags" Target="../tags/tag9.xml"/><Relationship Id="rId20" Type="http://schemas.openxmlformats.org/officeDocument/2006/relationships/tags" Target="../tags/tag13.xml"/><Relationship Id="rId1" Type="http://schemas.openxmlformats.org/officeDocument/2006/relationships/slideLayout" Target="../slideLayouts/slideLayout12.xml"/><Relationship Id="rId6" Type="http://schemas.openxmlformats.org/officeDocument/2006/relationships/theme" Target="../theme/theme2.xml"/><Relationship Id="rId11" Type="http://schemas.openxmlformats.org/officeDocument/2006/relationships/tags" Target="../tags/tag4.xml"/><Relationship Id="rId24" Type="http://schemas.openxmlformats.org/officeDocument/2006/relationships/tags" Target="../tags/tag17.xml"/><Relationship Id="rId5" Type="http://schemas.openxmlformats.org/officeDocument/2006/relationships/slideLayout" Target="../slideLayouts/slideLayout16.xml"/><Relationship Id="rId15" Type="http://schemas.openxmlformats.org/officeDocument/2006/relationships/tags" Target="../tags/tag8.xml"/><Relationship Id="rId23" Type="http://schemas.openxmlformats.org/officeDocument/2006/relationships/tags" Target="../tags/tag16.xml"/><Relationship Id="rId28" Type="http://schemas.openxmlformats.org/officeDocument/2006/relationships/image" Target="../media/image1.emf"/><Relationship Id="rId10" Type="http://schemas.openxmlformats.org/officeDocument/2006/relationships/tags" Target="../tags/tag3.xml"/><Relationship Id="rId19" Type="http://schemas.openxmlformats.org/officeDocument/2006/relationships/tags" Target="../tags/tag12.xml"/><Relationship Id="rId4" Type="http://schemas.openxmlformats.org/officeDocument/2006/relationships/slideLayout" Target="../slideLayouts/slideLayout15.xml"/><Relationship Id="rId9" Type="http://schemas.openxmlformats.org/officeDocument/2006/relationships/tags" Target="../tags/tag2.xml"/><Relationship Id="rId14" Type="http://schemas.openxmlformats.org/officeDocument/2006/relationships/tags" Target="../tags/tag7.xml"/><Relationship Id="rId22" Type="http://schemas.openxmlformats.org/officeDocument/2006/relationships/tags" Target="../tags/tag15.xml"/><Relationship Id="rId27"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65D945-9C03-464D-B932-E2CF32C0EE0A}" type="datetimeFigureOut">
              <a:rPr lang="en-GB" smtClean="0"/>
              <a:t>24/07/2017</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814B71-BEB1-4457-B2D4-43BA56F9F5EF}" type="slidenum">
              <a:rPr lang="en-GB" smtClean="0"/>
              <a:t>‹#›</a:t>
            </a:fld>
            <a:endParaRPr lang="en-GB"/>
          </a:p>
        </p:txBody>
      </p:sp>
    </p:spTree>
    <p:extLst>
      <p:ext uri="{BB962C8B-B14F-4D97-AF65-F5344CB8AC3E}">
        <p14:creationId xmlns:p14="http://schemas.microsoft.com/office/powerpoint/2010/main" val="1163074631"/>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p:cNvGraphicFramePr>
          <p:nvPr>
            <p:custDataLst>
              <p:tags r:id="rId8"/>
            </p:custDataLst>
            <p:extLst/>
          </p:nvPr>
        </p:nvGraphicFramePr>
        <p:xfrm>
          <a:off x="0" y="0"/>
          <a:ext cx="215979" cy="161974"/>
        </p:xfrm>
        <a:graphic>
          <a:graphicData uri="http://schemas.openxmlformats.org/presentationml/2006/ole">
            <mc:AlternateContent xmlns:mc="http://schemas.openxmlformats.org/markup-compatibility/2006">
              <mc:Choice xmlns:v="urn:schemas-microsoft-com:vml" Requires="v">
                <p:oleObj spid="_x0000_s3120" name="think-cell Slide" r:id="rId27" imgW="360" imgH="360" progId="TCLayout.ActiveDocument.1">
                  <p:embed/>
                </p:oleObj>
              </mc:Choice>
              <mc:Fallback>
                <p:oleObj name="think-cell Slide" r:id="rId27" imgW="360" imgH="360" progId="TCLayout.ActiveDocument.1">
                  <p:embed/>
                  <p:pic>
                    <p:nvPicPr>
                      <p:cNvPr id="2" name="Object 1" hidden="1"/>
                      <p:cNvPicPr>
                        <a:picLocks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0" y="0"/>
                        <a:ext cx="215979" cy="1619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33" name="doc id"/>
          <p:cNvSpPr>
            <a:spLocks noChangeArrowheads="1"/>
          </p:cNvSpPr>
          <p:nvPr/>
        </p:nvSpPr>
        <p:spPr bwMode="auto">
          <a:xfrm>
            <a:off x="10930764" y="37255"/>
            <a:ext cx="894152" cy="124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913526"/>
            <a:endParaRPr lang="en-US" sz="800" dirty="0">
              <a:solidFill>
                <a:srgbClr val="000000"/>
              </a:solidFill>
              <a:latin typeface="Arial"/>
            </a:endParaRPr>
          </a:p>
        </p:txBody>
      </p:sp>
      <p:sp>
        <p:nvSpPr>
          <p:cNvPr id="1034" name="Working Draft" hidden="1"/>
          <p:cNvSpPr txBox="1">
            <a:spLocks noChangeArrowheads="1"/>
          </p:cNvSpPr>
          <p:nvPr/>
        </p:nvSpPr>
        <p:spPr bwMode="auto">
          <a:xfrm rot="5400000">
            <a:off x="11171234" y="1980947"/>
            <a:ext cx="1851469"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600">
                <a:solidFill>
                  <a:srgbClr val="000000"/>
                </a:solidFill>
                <a:latin typeface="Arial"/>
              </a:rPr>
              <a:t>Last Modified 6/26/2013 4:02 PM GMT Standard Time</a:t>
            </a:r>
            <a:endParaRPr lang="en-US" sz="1600" dirty="0">
              <a:solidFill>
                <a:srgbClr val="000000"/>
              </a:solidFill>
              <a:latin typeface="Arial"/>
            </a:endParaRPr>
          </a:p>
        </p:txBody>
      </p:sp>
      <p:sp>
        <p:nvSpPr>
          <p:cNvPr id="1035" name="Printed" hidden="1"/>
          <p:cNvSpPr txBox="1">
            <a:spLocks noChangeArrowheads="1"/>
          </p:cNvSpPr>
          <p:nvPr/>
        </p:nvSpPr>
        <p:spPr bwMode="auto">
          <a:xfrm rot="5400000">
            <a:off x="11278638" y="4198927"/>
            <a:ext cx="1636666"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600">
                <a:solidFill>
                  <a:srgbClr val="000000"/>
                </a:solidFill>
                <a:latin typeface="Arial"/>
              </a:rPr>
              <a:t>Printed 5/22/2013 2:46 PM GMT Standard Time</a:t>
            </a:r>
            <a:endParaRPr lang="en-US" sz="1600" dirty="0">
              <a:solidFill>
                <a:srgbClr val="000000"/>
              </a:solidFill>
              <a:latin typeface="Arial"/>
            </a:endParaRPr>
          </a:p>
        </p:txBody>
      </p:sp>
      <p:sp>
        <p:nvSpPr>
          <p:cNvPr id="1036" name="Rectangle 286"/>
          <p:cNvSpPr>
            <a:spLocks noGrp="1" noChangeArrowheads="1"/>
          </p:cNvSpPr>
          <p:nvPr>
            <p:ph type="body" idx="1"/>
          </p:nvPr>
        </p:nvSpPr>
        <p:spPr bwMode="auto">
          <a:xfrm>
            <a:off x="1976207" y="1990667"/>
            <a:ext cx="5853024" cy="1256112"/>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9" name="Title Placeholder 2"/>
          <p:cNvSpPr>
            <a:spLocks noGrp="1" noChangeArrowheads="1"/>
          </p:cNvSpPr>
          <p:nvPr>
            <p:ph type="title"/>
          </p:nvPr>
        </p:nvSpPr>
        <p:spPr bwMode="auto">
          <a:xfrm>
            <a:off x="367086" y="234863"/>
            <a:ext cx="11457831" cy="292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dirty="0"/>
              <a:t>Click to edit Master title style</a:t>
            </a:r>
          </a:p>
        </p:txBody>
      </p:sp>
      <p:sp>
        <p:nvSpPr>
          <p:cNvPr id="10" name="McK 1. On-page tracker" hidden="1"/>
          <p:cNvSpPr>
            <a:spLocks noChangeArrowheads="1"/>
          </p:cNvSpPr>
          <p:nvPr/>
        </p:nvSpPr>
        <p:spPr bwMode="auto">
          <a:xfrm>
            <a:off x="367085" y="27536"/>
            <a:ext cx="85921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en-US" sz="1400" dirty="0">
                <a:solidFill>
                  <a:srgbClr val="808080"/>
                </a:solidFill>
                <a:latin typeface="Arial"/>
                <a:ea typeface="+mj-ea"/>
              </a:rPr>
              <a:t>TRACKER</a:t>
            </a:r>
          </a:p>
        </p:txBody>
      </p:sp>
      <p:sp>
        <p:nvSpPr>
          <p:cNvPr id="11" name="McK 3. Unit of measure" hidden="1"/>
          <p:cNvSpPr txBox="1">
            <a:spLocks noChangeArrowheads="1"/>
          </p:cNvSpPr>
          <p:nvPr/>
        </p:nvSpPr>
        <p:spPr bwMode="auto">
          <a:xfrm>
            <a:off x="367087" y="538485"/>
            <a:ext cx="10954139" cy="2512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sz="2400">
                <a:solidFill>
                  <a:schemeClr val="tx1"/>
                </a:solidFill>
                <a:latin typeface="Arial" charset="0"/>
              </a:defRPr>
            </a:lvl1pPr>
            <a:lvl2pPr marL="447675" defTabSz="895350">
              <a:defRPr sz="2400">
                <a:solidFill>
                  <a:schemeClr val="tx1"/>
                </a:solidFill>
                <a:latin typeface="Arial" charset="0"/>
              </a:defRPr>
            </a:lvl2pPr>
            <a:lvl3pPr marL="895350" defTabSz="895350">
              <a:defRPr sz="2400">
                <a:solidFill>
                  <a:schemeClr val="tx1"/>
                </a:solidFill>
                <a:latin typeface="Arial" charset="0"/>
              </a:defRPr>
            </a:lvl3pPr>
            <a:lvl4pPr marL="1344613" defTabSz="895350">
              <a:defRPr sz="2400">
                <a:solidFill>
                  <a:schemeClr val="tx1"/>
                </a:solidFill>
                <a:latin typeface="Arial" charset="0"/>
              </a:defRPr>
            </a:lvl4pPr>
            <a:lvl5pPr marL="1792288" defTabSz="895350">
              <a:defRPr sz="2400">
                <a:solidFill>
                  <a:schemeClr val="tx1"/>
                </a:solidFill>
                <a:latin typeface="Arial" charset="0"/>
              </a:defRPr>
            </a:lvl5pPr>
            <a:lvl6pPr marL="2249488" defTabSz="895350" fontAlgn="base">
              <a:spcBef>
                <a:spcPct val="0"/>
              </a:spcBef>
              <a:spcAft>
                <a:spcPct val="0"/>
              </a:spcAft>
              <a:defRPr sz="2400">
                <a:solidFill>
                  <a:schemeClr val="tx1"/>
                </a:solidFill>
                <a:latin typeface="Arial" charset="0"/>
              </a:defRPr>
            </a:lvl6pPr>
            <a:lvl7pPr marL="2706688" defTabSz="895350" fontAlgn="base">
              <a:spcBef>
                <a:spcPct val="0"/>
              </a:spcBef>
              <a:spcAft>
                <a:spcPct val="0"/>
              </a:spcAft>
              <a:defRPr sz="2400">
                <a:solidFill>
                  <a:schemeClr val="tx1"/>
                </a:solidFill>
                <a:latin typeface="Arial" charset="0"/>
              </a:defRPr>
            </a:lvl7pPr>
            <a:lvl8pPr marL="3163888" defTabSz="895350" fontAlgn="base">
              <a:spcBef>
                <a:spcPct val="0"/>
              </a:spcBef>
              <a:spcAft>
                <a:spcPct val="0"/>
              </a:spcAft>
              <a:defRPr sz="2400">
                <a:solidFill>
                  <a:schemeClr val="tx1"/>
                </a:solidFill>
                <a:latin typeface="Arial" charset="0"/>
              </a:defRPr>
            </a:lvl8pPr>
            <a:lvl9pPr marL="3621088" defTabSz="895350" fontAlgn="base">
              <a:spcBef>
                <a:spcPct val="0"/>
              </a:spcBef>
              <a:spcAft>
                <a:spcPct val="0"/>
              </a:spcAft>
              <a:defRPr sz="2400">
                <a:solidFill>
                  <a:schemeClr val="tx1"/>
                </a:solidFill>
                <a:latin typeface="Arial" charset="0"/>
              </a:defRPr>
            </a:lvl9pPr>
          </a:lstStyle>
          <a:p>
            <a:pPr>
              <a:defRPr/>
            </a:pPr>
            <a:r>
              <a:rPr lang="en-US" sz="1600" dirty="0">
                <a:solidFill>
                  <a:srgbClr val="808080"/>
                </a:solidFill>
                <a:latin typeface="Arial"/>
              </a:rPr>
              <a:t>Unit of measure</a:t>
            </a:r>
          </a:p>
        </p:txBody>
      </p:sp>
      <p:grpSp>
        <p:nvGrpSpPr>
          <p:cNvPr id="3" name="ACET" hidden="1"/>
          <p:cNvGrpSpPr>
            <a:grpSpLocks/>
          </p:cNvGrpSpPr>
          <p:nvPr/>
        </p:nvGrpSpPr>
        <p:grpSpPr bwMode="auto">
          <a:xfrm>
            <a:off x="1976207" y="1328614"/>
            <a:ext cx="5801189" cy="571770"/>
            <a:chOff x="915" y="677"/>
            <a:chExt cx="2686" cy="353"/>
          </a:xfrm>
        </p:grpSpPr>
        <p:cxnSp>
          <p:nvCxnSpPr>
            <p:cNvPr id="16" name="AutoShape 249"/>
            <p:cNvCxnSpPr>
              <a:cxnSpLocks noChangeShapeType="1"/>
              <a:stCxn id="17" idx="4"/>
              <a:endCxn id="17" idx="6"/>
            </p:cNvCxnSpPr>
            <p:nvPr/>
          </p:nvCxnSpPr>
          <p:spPr bwMode="auto">
            <a:xfrm>
              <a:off x="915" y="1030"/>
              <a:ext cx="2686" cy="0"/>
            </a:xfrm>
            <a:prstGeom prst="straightConnector1">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AutoShape 250"/>
            <p:cNvSpPr>
              <a:spLocks noChangeArrowheads="1"/>
            </p:cNvSpPr>
            <p:nvPr/>
          </p:nvSpPr>
          <p:spPr bwMode="auto">
            <a:xfrm>
              <a:off x="915" y="677"/>
              <a:ext cx="2686" cy="353"/>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en-US" sz="1800" b="1" dirty="0">
                  <a:solidFill>
                    <a:srgbClr val="000000"/>
                  </a:solidFill>
                  <a:latin typeface="Arial"/>
                </a:rPr>
                <a:t>Title</a:t>
              </a:r>
            </a:p>
            <a:p>
              <a:r>
                <a:rPr lang="en-US" sz="1800" dirty="0">
                  <a:solidFill>
                    <a:srgbClr val="808080"/>
                  </a:solidFill>
                  <a:latin typeface="Arial"/>
                </a:rPr>
                <a:t>Unit of measure</a:t>
              </a:r>
            </a:p>
          </p:txBody>
        </p:sp>
      </p:grpSp>
      <p:sp>
        <p:nvSpPr>
          <p:cNvPr id="24" name="TextBox 23"/>
          <p:cNvSpPr txBox="1"/>
          <p:nvPr/>
        </p:nvSpPr>
        <p:spPr bwMode="auto">
          <a:xfrm>
            <a:off x="7096157" y="6658285"/>
            <a:ext cx="1654299" cy="153888"/>
          </a:xfrm>
          <a:prstGeom prst="rect">
            <a:avLst/>
          </a:prstGeom>
          <a:noFill/>
        </p:spPr>
        <p:txBody>
          <a:bodyPr wrap="none" lIns="0" tIns="0" rIns="0" bIns="0">
            <a:spAutoFit/>
          </a:bodyPr>
          <a:lstStyle/>
          <a:p>
            <a:pPr fontAlgn="auto">
              <a:spcBef>
                <a:spcPts val="0"/>
              </a:spcBef>
              <a:spcAft>
                <a:spcPts val="0"/>
              </a:spcAft>
              <a:defRPr/>
            </a:pPr>
            <a:r>
              <a:rPr lang="en-US" sz="1000" kern="0" dirty="0">
                <a:solidFill>
                  <a:srgbClr val="000000">
                    <a:lumMod val="65000"/>
                    <a:lumOff val="35000"/>
                  </a:srgbClr>
                </a:solidFill>
                <a:latin typeface="AIG Futura Medium"/>
              </a:rPr>
              <a:t>FOR INTERNAL PURPOSES ONLY</a:t>
            </a:r>
          </a:p>
        </p:txBody>
      </p:sp>
      <p:grpSp>
        <p:nvGrpSpPr>
          <p:cNvPr id="4" name="McK Slide Elements" hidden="1"/>
          <p:cNvGrpSpPr>
            <a:grpSpLocks/>
          </p:cNvGrpSpPr>
          <p:nvPr/>
        </p:nvGrpSpPr>
        <p:grpSpPr bwMode="auto">
          <a:xfrm>
            <a:off x="367085" y="6254750"/>
            <a:ext cx="11457831" cy="357188"/>
            <a:chOff x="75" y="3925"/>
            <a:chExt cx="5385" cy="225"/>
          </a:xfrm>
        </p:grpSpPr>
        <p:sp>
          <p:nvSpPr>
            <p:cNvPr id="28" name="McK 4. Footnote"/>
            <p:cNvSpPr txBox="1">
              <a:spLocks noChangeArrowheads="1"/>
            </p:cNvSpPr>
            <p:nvPr/>
          </p:nvSpPr>
          <p:spPr bwMode="auto">
            <a:xfrm>
              <a:off x="75" y="3925"/>
              <a:ext cx="5385" cy="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nchorCtr="0">
              <a:spAutoFit/>
            </a:bodyPr>
            <a:lstStyle>
              <a:lvl1pPr marL="104775" indent="-104775" defTabSz="895350">
                <a:defRPr sz="2400">
                  <a:solidFill>
                    <a:schemeClr val="tx1"/>
                  </a:solidFill>
                  <a:latin typeface="Arial" charset="0"/>
                </a:defRPr>
              </a:lvl1pPr>
              <a:lvl2pPr marL="1031875" defTabSz="895350">
                <a:defRPr sz="2400">
                  <a:solidFill>
                    <a:schemeClr val="tx1"/>
                  </a:solidFill>
                  <a:latin typeface="Arial" charset="0"/>
                </a:defRPr>
              </a:lvl2pPr>
              <a:lvl3pPr marL="1217613" defTabSz="895350">
                <a:defRPr sz="2400">
                  <a:solidFill>
                    <a:schemeClr val="tx1"/>
                  </a:solidFill>
                  <a:latin typeface="Arial" charset="0"/>
                </a:defRPr>
              </a:lvl3pPr>
              <a:lvl4pPr marL="1404938" defTabSz="895350">
                <a:defRPr sz="2400">
                  <a:solidFill>
                    <a:schemeClr val="tx1"/>
                  </a:solidFill>
                  <a:latin typeface="Arial" charset="0"/>
                </a:defRPr>
              </a:lvl4pPr>
              <a:lvl5pPr marL="1792288" defTabSz="895350">
                <a:defRPr sz="2400">
                  <a:solidFill>
                    <a:schemeClr val="tx1"/>
                  </a:solidFill>
                  <a:latin typeface="Arial" charset="0"/>
                </a:defRPr>
              </a:lvl5pPr>
              <a:lvl6pPr marL="2249488" defTabSz="895350" fontAlgn="base">
                <a:spcBef>
                  <a:spcPct val="0"/>
                </a:spcBef>
                <a:spcAft>
                  <a:spcPct val="0"/>
                </a:spcAft>
                <a:defRPr sz="2400">
                  <a:solidFill>
                    <a:schemeClr val="tx1"/>
                  </a:solidFill>
                  <a:latin typeface="Arial" charset="0"/>
                </a:defRPr>
              </a:lvl6pPr>
              <a:lvl7pPr marL="2706688" defTabSz="895350" fontAlgn="base">
                <a:spcBef>
                  <a:spcPct val="0"/>
                </a:spcBef>
                <a:spcAft>
                  <a:spcPct val="0"/>
                </a:spcAft>
                <a:defRPr sz="2400">
                  <a:solidFill>
                    <a:schemeClr val="tx1"/>
                  </a:solidFill>
                  <a:latin typeface="Arial" charset="0"/>
                </a:defRPr>
              </a:lvl7pPr>
              <a:lvl8pPr marL="3163888" defTabSz="895350" fontAlgn="base">
                <a:spcBef>
                  <a:spcPct val="0"/>
                </a:spcBef>
                <a:spcAft>
                  <a:spcPct val="0"/>
                </a:spcAft>
                <a:defRPr sz="2400">
                  <a:solidFill>
                    <a:schemeClr val="tx1"/>
                  </a:solidFill>
                  <a:latin typeface="Arial" charset="0"/>
                </a:defRPr>
              </a:lvl8pPr>
              <a:lvl9pPr marL="3621088" defTabSz="895350" fontAlgn="base">
                <a:spcBef>
                  <a:spcPct val="0"/>
                </a:spcBef>
                <a:spcAft>
                  <a:spcPct val="0"/>
                </a:spcAft>
                <a:defRPr sz="2400">
                  <a:solidFill>
                    <a:schemeClr val="tx1"/>
                  </a:solidFill>
                  <a:latin typeface="Arial" charset="0"/>
                </a:defRPr>
              </a:lvl9pPr>
            </a:lstStyle>
            <a:p>
              <a:pPr>
                <a:defRPr/>
              </a:pPr>
              <a:r>
                <a:rPr lang="en-US" sz="1000" dirty="0">
                  <a:solidFill>
                    <a:srgbClr val="000000"/>
                  </a:solidFill>
                  <a:latin typeface="Arial"/>
                </a:rPr>
                <a:t>1 Footnote</a:t>
              </a:r>
            </a:p>
          </p:txBody>
        </p:sp>
        <p:sp>
          <p:nvSpPr>
            <p:cNvPr id="29" name="McK 5. Source"/>
            <p:cNvSpPr>
              <a:spLocks noChangeArrowheads="1"/>
            </p:cNvSpPr>
            <p:nvPr/>
          </p:nvSpPr>
          <p:spPr bwMode="auto">
            <a:xfrm>
              <a:off x="75" y="4054"/>
              <a:ext cx="5385" cy="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nchorCtr="0">
              <a:spAutoFit/>
            </a:bodyPr>
            <a:lstStyle/>
            <a:p>
              <a:pPr marL="609600" indent="-609600" defTabSz="895350">
                <a:tabLst>
                  <a:tab pos="612775" algn="l"/>
                </a:tabLst>
              </a:pPr>
              <a:r>
                <a:rPr lang="en-US" sz="1000" dirty="0">
                  <a:solidFill>
                    <a:srgbClr val="000000"/>
                  </a:solidFill>
                  <a:latin typeface="Arial"/>
                </a:rPr>
                <a:t>SOURCE: Source</a:t>
              </a:r>
            </a:p>
          </p:txBody>
        </p:sp>
      </p:grpSp>
      <p:grpSp>
        <p:nvGrpSpPr>
          <p:cNvPr id="5" name="LegendBoxes" hidden="1"/>
          <p:cNvGrpSpPr>
            <a:grpSpLocks/>
          </p:cNvGrpSpPr>
          <p:nvPr/>
        </p:nvGrpSpPr>
        <p:grpSpPr bwMode="auto">
          <a:xfrm>
            <a:off x="10806804" y="295278"/>
            <a:ext cx="848784" cy="996951"/>
            <a:chOff x="4936" y="176"/>
            <a:chExt cx="401" cy="628"/>
          </a:xfrm>
        </p:grpSpPr>
        <p:sp>
          <p:nvSpPr>
            <p:cNvPr id="31" name="Legend1"/>
            <p:cNvSpPr>
              <a:spLocks noChangeArrowheads="1"/>
            </p:cNvSpPr>
            <p:nvPr/>
          </p:nvSpPr>
          <p:spPr bwMode="auto">
            <a:xfrm>
              <a:off x="5096" y="176"/>
              <a:ext cx="24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a:solidFill>
                    <a:srgbClr val="000000"/>
                  </a:solidFill>
                  <a:latin typeface="Arial"/>
                </a:rPr>
                <a:t>Legend</a:t>
              </a:r>
            </a:p>
          </p:txBody>
        </p:sp>
        <p:sp>
          <p:nvSpPr>
            <p:cNvPr id="32"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sp>
          <p:nvSpPr>
            <p:cNvPr id="33" name="Legend2"/>
            <p:cNvSpPr>
              <a:spLocks noChangeArrowheads="1"/>
            </p:cNvSpPr>
            <p:nvPr/>
          </p:nvSpPr>
          <p:spPr bwMode="auto">
            <a:xfrm>
              <a:off x="5096" y="346"/>
              <a:ext cx="24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a:solidFill>
                    <a:srgbClr val="000000"/>
                  </a:solidFill>
                  <a:latin typeface="Arial"/>
                </a:rPr>
                <a:t>Legend</a:t>
              </a:r>
            </a:p>
          </p:txBody>
        </p:sp>
        <p:sp>
          <p:nvSpPr>
            <p:cNvPr id="34"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sp>
          <p:nvSpPr>
            <p:cNvPr id="35" name="Legend3"/>
            <p:cNvSpPr>
              <a:spLocks noChangeArrowheads="1"/>
            </p:cNvSpPr>
            <p:nvPr/>
          </p:nvSpPr>
          <p:spPr bwMode="auto">
            <a:xfrm>
              <a:off x="5096" y="517"/>
              <a:ext cx="24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a:solidFill>
                    <a:srgbClr val="000000"/>
                  </a:solidFill>
                  <a:latin typeface="Arial"/>
                </a:rPr>
                <a:t>Legend</a:t>
              </a:r>
            </a:p>
          </p:txBody>
        </p:sp>
        <p:sp>
          <p:nvSpPr>
            <p:cNvPr id="36"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sp>
          <p:nvSpPr>
            <p:cNvPr id="37" name="Legend4"/>
            <p:cNvSpPr>
              <a:spLocks noChangeArrowheads="1"/>
            </p:cNvSpPr>
            <p:nvPr/>
          </p:nvSpPr>
          <p:spPr bwMode="auto">
            <a:xfrm>
              <a:off x="5096" y="688"/>
              <a:ext cx="24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a:solidFill>
                    <a:srgbClr val="000000"/>
                  </a:solidFill>
                  <a:latin typeface="Arial"/>
                </a:rPr>
                <a:t>Legend</a:t>
              </a:r>
            </a:p>
          </p:txBody>
        </p:sp>
        <p:sp>
          <p:nvSpPr>
            <p:cNvPr id="38"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grpSp>
      <p:grpSp>
        <p:nvGrpSpPr>
          <p:cNvPr id="6" name="LegendLines" hidden="1"/>
          <p:cNvGrpSpPr>
            <a:grpSpLocks/>
          </p:cNvGrpSpPr>
          <p:nvPr/>
        </p:nvGrpSpPr>
        <p:grpSpPr bwMode="auto">
          <a:xfrm>
            <a:off x="10396170" y="295278"/>
            <a:ext cx="1259418" cy="730251"/>
            <a:chOff x="4750" y="176"/>
            <a:chExt cx="595" cy="460"/>
          </a:xfrm>
        </p:grpSpPr>
        <p:sp>
          <p:nvSpPr>
            <p:cNvPr id="40"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800">
                <a:solidFill>
                  <a:srgbClr val="000000"/>
                </a:solidFill>
                <a:latin typeface="Arial"/>
              </a:endParaRPr>
            </a:p>
          </p:txBody>
        </p:sp>
        <p:sp>
          <p:nvSpPr>
            <p:cNvPr id="41"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800">
                <a:solidFill>
                  <a:srgbClr val="000000"/>
                </a:solidFill>
                <a:latin typeface="Arial"/>
              </a:endParaRPr>
            </a:p>
          </p:txBody>
        </p:sp>
        <p:sp>
          <p:nvSpPr>
            <p:cNvPr id="42"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800">
                <a:solidFill>
                  <a:srgbClr val="000000"/>
                </a:solidFill>
                <a:latin typeface="Arial"/>
              </a:endParaRPr>
            </a:p>
          </p:txBody>
        </p:sp>
        <p:sp>
          <p:nvSpPr>
            <p:cNvPr id="43" name="Legend1"/>
            <p:cNvSpPr>
              <a:spLocks noChangeArrowheads="1"/>
            </p:cNvSpPr>
            <p:nvPr/>
          </p:nvSpPr>
          <p:spPr bwMode="auto">
            <a:xfrm>
              <a:off x="5104" y="176"/>
              <a:ext cx="24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a:solidFill>
                    <a:srgbClr val="000000"/>
                  </a:solidFill>
                  <a:latin typeface="Arial"/>
                </a:rPr>
                <a:t>Legend</a:t>
              </a:r>
            </a:p>
          </p:txBody>
        </p:sp>
        <p:sp>
          <p:nvSpPr>
            <p:cNvPr id="44" name="Legend2"/>
            <p:cNvSpPr>
              <a:spLocks noChangeArrowheads="1"/>
            </p:cNvSpPr>
            <p:nvPr/>
          </p:nvSpPr>
          <p:spPr bwMode="auto">
            <a:xfrm>
              <a:off x="5104" y="344"/>
              <a:ext cx="24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a:solidFill>
                    <a:srgbClr val="000000"/>
                  </a:solidFill>
                  <a:latin typeface="Arial"/>
                </a:rPr>
                <a:t>Legend</a:t>
              </a:r>
            </a:p>
          </p:txBody>
        </p:sp>
        <p:sp>
          <p:nvSpPr>
            <p:cNvPr id="45" name="Legend3"/>
            <p:cNvSpPr>
              <a:spLocks noChangeArrowheads="1"/>
            </p:cNvSpPr>
            <p:nvPr/>
          </p:nvSpPr>
          <p:spPr bwMode="auto">
            <a:xfrm>
              <a:off x="5104" y="520"/>
              <a:ext cx="24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a:solidFill>
                    <a:srgbClr val="000000"/>
                  </a:solidFill>
                  <a:latin typeface="Arial"/>
                </a:rPr>
                <a:t>Legend</a:t>
              </a:r>
            </a:p>
          </p:txBody>
        </p:sp>
      </p:grpSp>
      <p:grpSp>
        <p:nvGrpSpPr>
          <p:cNvPr id="7" name="McKSticker" hidden="1"/>
          <p:cNvGrpSpPr/>
          <p:nvPr/>
        </p:nvGrpSpPr>
        <p:grpSpPr bwMode="auto">
          <a:xfrm>
            <a:off x="10758017" y="295277"/>
            <a:ext cx="1066894" cy="212366"/>
            <a:chOff x="7940604" y="285750"/>
            <a:chExt cx="800171" cy="212366"/>
          </a:xfrm>
        </p:grpSpPr>
        <p:sp>
          <p:nvSpPr>
            <p:cNvPr id="47" name="StickerRectangle"/>
            <p:cNvSpPr>
              <a:spLocks noChangeArrowheads="1"/>
            </p:cNvSpPr>
            <p:nvPr/>
          </p:nvSpPr>
          <p:spPr bwMode="auto">
            <a:xfrm>
              <a:off x="7940604" y="285750"/>
              <a:ext cx="800171" cy="212366"/>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895350">
                <a:buClr>
                  <a:srgbClr val="0095DC"/>
                </a:buClr>
              </a:pPr>
              <a:r>
                <a:rPr lang="en-US" sz="1200" dirty="0">
                  <a:solidFill>
                    <a:srgbClr val="808080"/>
                  </a:solidFill>
                  <a:latin typeface="Arial"/>
                </a:rPr>
                <a:t>PRELIMINARY</a:t>
              </a:r>
            </a:p>
          </p:txBody>
        </p:sp>
        <p:cxnSp>
          <p:nvCxnSpPr>
            <p:cNvPr id="48" name="AutoShape 31"/>
            <p:cNvCxnSpPr>
              <a:cxnSpLocks noChangeShapeType="1"/>
              <a:stCxn id="47" idx="2"/>
              <a:endCxn id="47" idx="4"/>
            </p:cNvCxnSpPr>
            <p:nvPr/>
          </p:nvCxnSpPr>
          <p:spPr bwMode="auto">
            <a:xfrm>
              <a:off x="7940604" y="285750"/>
              <a:ext cx="0" cy="212366"/>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49" name="AutoShape 32"/>
            <p:cNvCxnSpPr>
              <a:cxnSpLocks noChangeShapeType="1"/>
              <a:stCxn id="47" idx="4"/>
              <a:endCxn id="47" idx="6"/>
            </p:cNvCxnSpPr>
            <p:nvPr/>
          </p:nvCxnSpPr>
          <p:spPr bwMode="auto">
            <a:xfrm>
              <a:off x="7940604" y="498116"/>
              <a:ext cx="800171"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grpSp>
        <p:nvGrpSpPr>
          <p:cNvPr id="8" name="LegendMoons" hidden="1"/>
          <p:cNvGrpSpPr/>
          <p:nvPr/>
        </p:nvGrpSpPr>
        <p:grpSpPr bwMode="auto">
          <a:xfrm>
            <a:off x="10717673" y="295277"/>
            <a:ext cx="937321" cy="1306516"/>
            <a:chOff x="6655594" y="273840"/>
            <a:chExt cx="702991" cy="1306516"/>
          </a:xfrm>
        </p:grpSpPr>
        <p:grpSp>
          <p:nvGrpSpPr>
            <p:cNvPr id="9" name="MoonLegend1"/>
            <p:cNvGrpSpPr>
              <a:grpSpLocks noChangeAspect="1"/>
            </p:cNvGrpSpPr>
            <p:nvPr>
              <p:custDataLst>
                <p:tags r:id="rId12"/>
              </p:custDataLst>
            </p:nvPr>
          </p:nvGrpSpPr>
          <p:grpSpPr bwMode="auto">
            <a:xfrm>
              <a:off x="6655594" y="273840"/>
              <a:ext cx="209550" cy="209551"/>
              <a:chOff x="4533" y="183"/>
              <a:chExt cx="144" cy="144"/>
            </a:xfrm>
          </p:grpSpPr>
          <p:sp>
            <p:nvSpPr>
              <p:cNvPr id="69" name="Oval 38"/>
              <p:cNvSpPr>
                <a:spLocks noChangeAspect="1" noChangeArrowheads="1"/>
              </p:cNvSpPr>
              <p:nvPr>
                <p:custDataLst>
                  <p:tags r:id="rId25"/>
                </p:custDataLst>
              </p:nvPr>
            </p:nvSpPr>
            <p:spPr bwMode="auto">
              <a:xfrm>
                <a:off x="4533" y="183"/>
                <a:ext cx="144" cy="144"/>
              </a:xfrm>
              <a:prstGeom prst="ellipse">
                <a:avLst/>
              </a:prstGeom>
              <a:solidFill>
                <a:schemeClr val="bg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sp>
            <p:nvSpPr>
              <p:cNvPr id="70" name="Arc 39"/>
              <p:cNvSpPr>
                <a:spLocks noChangeAspect="1"/>
              </p:cNvSpPr>
              <p:nvPr>
                <p:custDataLst>
                  <p:tags r:id="rId26"/>
                </p:custDataLst>
              </p:nvPr>
            </p:nvSpPr>
            <p:spPr bwMode="auto">
              <a:xfrm>
                <a:off x="4533" y="183"/>
                <a:ext cx="144" cy="144"/>
              </a:xfrm>
              <a:prstGeom prst="arc">
                <a:avLst>
                  <a:gd name="adj1" fmla="val 16200000"/>
                  <a:gd name="adj2" fmla="val 5400000"/>
                </a:avLst>
              </a:prstGeom>
              <a:solidFill>
                <a:schemeClr val="bg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grpSp>
        <p:grpSp>
          <p:nvGrpSpPr>
            <p:cNvPr id="12" name="MoonLegend2"/>
            <p:cNvGrpSpPr>
              <a:grpSpLocks noChangeAspect="1"/>
            </p:cNvGrpSpPr>
            <p:nvPr>
              <p:custDataLst>
                <p:tags r:id="rId13"/>
              </p:custDataLst>
            </p:nvPr>
          </p:nvGrpSpPr>
          <p:grpSpPr bwMode="auto">
            <a:xfrm>
              <a:off x="6655594" y="548081"/>
              <a:ext cx="209550" cy="209551"/>
              <a:chOff x="1694" y="2044"/>
              <a:chExt cx="160" cy="160"/>
            </a:xfrm>
          </p:grpSpPr>
          <p:sp>
            <p:nvSpPr>
              <p:cNvPr id="67" name="Oval 41"/>
              <p:cNvSpPr>
                <a:spLocks noChangeAspect="1" noChangeArrowheads="1"/>
              </p:cNvSpPr>
              <p:nvPr>
                <p:custDataLst>
                  <p:tags r:id="rId23"/>
                </p:custDataLst>
              </p:nvPr>
            </p:nvSpPr>
            <p:spPr bwMode="auto">
              <a:xfrm>
                <a:off x="1694" y="2044"/>
                <a:ext cx="160" cy="160"/>
              </a:xfrm>
              <a:prstGeom prst="ellipse">
                <a:avLst/>
              </a:prstGeom>
              <a:solidFill>
                <a:schemeClr val="bg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sp>
            <p:nvSpPr>
              <p:cNvPr id="68" name="Arc 42"/>
              <p:cNvSpPr>
                <a:spLocks noChangeAspect="1"/>
              </p:cNvSpPr>
              <p:nvPr>
                <p:custDataLst>
                  <p:tags r:id="rId24"/>
                </p:custDataLst>
              </p:nvPr>
            </p:nvSpPr>
            <p:spPr bwMode="auto">
              <a:xfrm>
                <a:off x="1694" y="2044"/>
                <a:ext cx="160" cy="160"/>
              </a:xfrm>
              <a:prstGeom prst="arc">
                <a:avLst/>
              </a:prstGeom>
              <a:solidFill>
                <a:schemeClr val="accent2"/>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grpSp>
        <p:grpSp>
          <p:nvGrpSpPr>
            <p:cNvPr id="13" name="MoonLegend4"/>
            <p:cNvGrpSpPr>
              <a:grpSpLocks noChangeAspect="1"/>
            </p:cNvGrpSpPr>
            <p:nvPr>
              <p:custDataLst>
                <p:tags r:id="rId14"/>
              </p:custDataLst>
            </p:nvPr>
          </p:nvGrpSpPr>
          <p:grpSpPr bwMode="auto">
            <a:xfrm>
              <a:off x="6655594" y="1096563"/>
              <a:ext cx="209550" cy="209551"/>
              <a:chOff x="4495" y="1198"/>
              <a:chExt cx="160" cy="160"/>
            </a:xfrm>
          </p:grpSpPr>
          <p:sp>
            <p:nvSpPr>
              <p:cNvPr id="65" name="Oval 47"/>
              <p:cNvSpPr>
                <a:spLocks noChangeAspect="1" noChangeArrowheads="1"/>
              </p:cNvSpPr>
              <p:nvPr>
                <p:custDataLst>
                  <p:tags r:id="rId21"/>
                </p:custDataLst>
              </p:nvPr>
            </p:nvSpPr>
            <p:spPr bwMode="auto">
              <a:xfrm>
                <a:off x="4495" y="1198"/>
                <a:ext cx="160" cy="160"/>
              </a:xfrm>
              <a:prstGeom prst="ellipse">
                <a:avLst/>
              </a:prstGeom>
              <a:solidFill>
                <a:schemeClr val="bg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sp>
            <p:nvSpPr>
              <p:cNvPr id="66" name="Arc 48"/>
              <p:cNvSpPr>
                <a:spLocks noChangeAspect="1"/>
              </p:cNvSpPr>
              <p:nvPr>
                <p:custDataLst>
                  <p:tags r:id="rId22"/>
                </p:custDataLst>
              </p:nvPr>
            </p:nvSpPr>
            <p:spPr bwMode="auto">
              <a:xfrm>
                <a:off x="4495" y="1198"/>
                <a:ext cx="160" cy="160"/>
              </a:xfrm>
              <a:prstGeom prst="arc">
                <a:avLst>
                  <a:gd name="adj1" fmla="val 16200000"/>
                  <a:gd name="adj2" fmla="val 10800000"/>
                </a:avLst>
              </a:prstGeom>
              <a:solidFill>
                <a:schemeClr val="accent2"/>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grpSp>
        <p:grpSp>
          <p:nvGrpSpPr>
            <p:cNvPr id="14" name="MoonLegend5"/>
            <p:cNvGrpSpPr>
              <a:grpSpLocks noChangeAspect="1"/>
            </p:cNvGrpSpPr>
            <p:nvPr>
              <p:custDataLst>
                <p:tags r:id="rId15"/>
              </p:custDataLst>
            </p:nvPr>
          </p:nvGrpSpPr>
          <p:grpSpPr bwMode="auto">
            <a:xfrm>
              <a:off x="6655594" y="1370805"/>
              <a:ext cx="209550" cy="209551"/>
              <a:chOff x="4495" y="1440"/>
              <a:chExt cx="160" cy="160"/>
            </a:xfrm>
          </p:grpSpPr>
          <p:sp>
            <p:nvSpPr>
              <p:cNvPr id="63" name="Oval 50"/>
              <p:cNvSpPr>
                <a:spLocks noChangeAspect="1" noChangeArrowheads="1"/>
              </p:cNvSpPr>
              <p:nvPr>
                <p:custDataLst>
                  <p:tags r:id="rId19"/>
                </p:custDataLst>
              </p:nvPr>
            </p:nvSpPr>
            <p:spPr bwMode="auto">
              <a:xfrm>
                <a:off x="4495" y="144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sp>
            <p:nvSpPr>
              <p:cNvPr id="64" name="Oval 51"/>
              <p:cNvSpPr>
                <a:spLocks noChangeAspect="1" noChangeArrowheads="1"/>
              </p:cNvSpPr>
              <p:nvPr>
                <p:custDataLst>
                  <p:tags r:id="rId20"/>
                </p:custDataLst>
              </p:nvPr>
            </p:nvSpPr>
            <p:spPr bwMode="auto">
              <a:xfrm>
                <a:off x="4495" y="1440"/>
                <a:ext cx="160" cy="160"/>
              </a:xfrm>
              <a:prstGeom prst="arc">
                <a:avLst>
                  <a:gd name="adj1" fmla="val 16200000"/>
                  <a:gd name="adj2" fmla="val 16200000"/>
                </a:avLst>
              </a:prstGeom>
              <a:solidFill>
                <a:schemeClr val="accent2"/>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grpSp>
        <p:sp>
          <p:nvSpPr>
            <p:cNvPr id="55" name="Legend1"/>
            <p:cNvSpPr>
              <a:spLocks noChangeArrowheads="1"/>
            </p:cNvSpPr>
            <p:nvPr/>
          </p:nvSpPr>
          <p:spPr bwMode="auto">
            <a:xfrm>
              <a:off x="6976269" y="286540"/>
              <a:ext cx="382316"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dirty="0">
                  <a:solidFill>
                    <a:srgbClr val="000000"/>
                  </a:solidFill>
                  <a:latin typeface="Arial"/>
                </a:rPr>
                <a:t>Legend</a:t>
              </a:r>
            </a:p>
          </p:txBody>
        </p:sp>
        <p:sp>
          <p:nvSpPr>
            <p:cNvPr id="56" name="Legend2"/>
            <p:cNvSpPr>
              <a:spLocks noChangeArrowheads="1"/>
            </p:cNvSpPr>
            <p:nvPr/>
          </p:nvSpPr>
          <p:spPr bwMode="auto">
            <a:xfrm>
              <a:off x="6976269" y="561178"/>
              <a:ext cx="382316"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dirty="0">
                  <a:solidFill>
                    <a:srgbClr val="000000"/>
                  </a:solidFill>
                  <a:latin typeface="Arial"/>
                </a:rPr>
                <a:t>Legend</a:t>
              </a:r>
            </a:p>
          </p:txBody>
        </p:sp>
        <p:sp>
          <p:nvSpPr>
            <p:cNvPr id="57" name="Legend3"/>
            <p:cNvSpPr>
              <a:spLocks noChangeArrowheads="1"/>
            </p:cNvSpPr>
            <p:nvPr/>
          </p:nvSpPr>
          <p:spPr bwMode="auto">
            <a:xfrm>
              <a:off x="6976269" y="835817"/>
              <a:ext cx="382316"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dirty="0">
                  <a:solidFill>
                    <a:srgbClr val="000000"/>
                  </a:solidFill>
                  <a:latin typeface="Arial"/>
                </a:rPr>
                <a:t>Legend</a:t>
              </a:r>
            </a:p>
          </p:txBody>
        </p:sp>
        <p:sp>
          <p:nvSpPr>
            <p:cNvPr id="58" name="Legend4"/>
            <p:cNvSpPr>
              <a:spLocks noChangeArrowheads="1"/>
            </p:cNvSpPr>
            <p:nvPr/>
          </p:nvSpPr>
          <p:spPr bwMode="auto">
            <a:xfrm>
              <a:off x="6976269" y="1107280"/>
              <a:ext cx="382316"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a:solidFill>
                    <a:srgbClr val="000000"/>
                  </a:solidFill>
                  <a:latin typeface="Arial"/>
                </a:rPr>
                <a:t>Legend</a:t>
              </a:r>
            </a:p>
          </p:txBody>
        </p:sp>
        <p:sp>
          <p:nvSpPr>
            <p:cNvPr id="59" name="Legend5"/>
            <p:cNvSpPr>
              <a:spLocks noChangeArrowheads="1"/>
            </p:cNvSpPr>
            <p:nvPr/>
          </p:nvSpPr>
          <p:spPr bwMode="auto">
            <a:xfrm>
              <a:off x="6976269" y="1383505"/>
              <a:ext cx="382316"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rgbClr val="0095DC"/>
                </a:buClr>
              </a:pPr>
              <a:r>
                <a:rPr lang="en-US" sz="1200" dirty="0">
                  <a:solidFill>
                    <a:srgbClr val="000000"/>
                  </a:solidFill>
                  <a:latin typeface="Arial"/>
                </a:rPr>
                <a:t>Legend</a:t>
              </a:r>
            </a:p>
          </p:txBody>
        </p:sp>
        <p:grpSp>
          <p:nvGrpSpPr>
            <p:cNvPr id="15" name="MoonLegend3"/>
            <p:cNvGrpSpPr>
              <a:grpSpLocks noChangeAspect="1"/>
            </p:cNvGrpSpPr>
            <p:nvPr>
              <p:custDataLst>
                <p:tags r:id="rId16"/>
              </p:custDataLst>
            </p:nvPr>
          </p:nvGrpSpPr>
          <p:grpSpPr bwMode="auto">
            <a:xfrm>
              <a:off x="6655594" y="822322"/>
              <a:ext cx="209550" cy="209551"/>
              <a:chOff x="4495" y="1198"/>
              <a:chExt cx="160" cy="160"/>
            </a:xfrm>
          </p:grpSpPr>
          <p:sp>
            <p:nvSpPr>
              <p:cNvPr id="61" name="Oval 47"/>
              <p:cNvSpPr>
                <a:spLocks noChangeAspect="1" noChangeArrowheads="1"/>
              </p:cNvSpPr>
              <p:nvPr>
                <p:custDataLst>
                  <p:tags r:id="rId17"/>
                </p:custDataLst>
              </p:nvPr>
            </p:nvSpPr>
            <p:spPr bwMode="auto">
              <a:xfrm>
                <a:off x="4495" y="1198"/>
                <a:ext cx="160" cy="160"/>
              </a:xfrm>
              <a:prstGeom prst="ellipse">
                <a:avLst/>
              </a:prstGeom>
              <a:solidFill>
                <a:schemeClr val="bg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sp>
            <p:nvSpPr>
              <p:cNvPr id="62" name="Arc 48"/>
              <p:cNvSpPr>
                <a:spLocks noChangeAspect="1"/>
              </p:cNvSpPr>
              <p:nvPr>
                <p:custDataLst>
                  <p:tags r:id="rId18"/>
                </p:custDataLst>
              </p:nvPr>
            </p:nvSpPr>
            <p:spPr bwMode="auto">
              <a:xfrm>
                <a:off x="4495" y="1198"/>
                <a:ext cx="160" cy="160"/>
              </a:xfrm>
              <a:prstGeom prst="arc">
                <a:avLst>
                  <a:gd name="adj1" fmla="val 16200000"/>
                  <a:gd name="adj2" fmla="val 5400000"/>
                </a:avLst>
              </a:prstGeom>
              <a:solidFill>
                <a:schemeClr val="accent2"/>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latin typeface="Arial"/>
                </a:endParaRPr>
              </a:p>
            </p:txBody>
          </p:sp>
        </p:grpSp>
      </p:grpSp>
      <p:grpSp>
        <p:nvGrpSpPr>
          <p:cNvPr id="18" name="McK Moon" hidden="1"/>
          <p:cNvGrpSpPr>
            <a:grpSpLocks noChangeAspect="1"/>
          </p:cNvGrpSpPr>
          <p:nvPr>
            <p:custDataLst>
              <p:tags r:id="rId9"/>
            </p:custDataLst>
          </p:nvPr>
        </p:nvGrpSpPr>
        <p:grpSpPr bwMode="auto">
          <a:xfrm>
            <a:off x="11572057" y="746127"/>
            <a:ext cx="338667" cy="254000"/>
            <a:chOff x="1600" y="1600"/>
            <a:chExt cx="160" cy="160"/>
          </a:xfrm>
        </p:grpSpPr>
        <p:sp>
          <p:nvSpPr>
            <p:cNvPr id="72" name="Oval 90"/>
            <p:cNvSpPr>
              <a:spLocks noChangeAspect="1" noChangeArrowheads="1"/>
            </p:cNvSpPr>
            <p:nvPr>
              <p:custDataLst>
                <p:tags r:id="rId10"/>
              </p:custDataLst>
            </p:nvPr>
          </p:nvSpPr>
          <p:spPr bwMode="auto">
            <a:xfrm>
              <a:off x="1600" y="1600"/>
              <a:ext cx="160" cy="160"/>
            </a:xfrm>
            <a:prstGeom prst="ellipse">
              <a:avLst/>
            </a:prstGeom>
            <a:solidFill>
              <a:schemeClr val="bg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endParaRPr>
            </a:p>
          </p:txBody>
        </p:sp>
        <p:sp>
          <p:nvSpPr>
            <p:cNvPr id="73" name="Arc 91"/>
            <p:cNvSpPr>
              <a:spLocks noChangeAspect="1"/>
            </p:cNvSpPr>
            <p:nvPr>
              <p:custDataLst>
                <p:tags r:id="rId11"/>
              </p:custDataLst>
            </p:nvPr>
          </p:nvSpPr>
          <p:spPr bwMode="auto">
            <a:xfrm>
              <a:off x="1600" y="1600"/>
              <a:ext cx="160" cy="160"/>
            </a:xfrm>
            <a:prstGeom prst="arc">
              <a:avLst/>
            </a:prstGeom>
            <a:solidFill>
              <a:schemeClr val="accent2"/>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800">
                <a:solidFill>
                  <a:srgbClr val="000000"/>
                </a:solidFill>
              </a:endParaRPr>
            </a:p>
          </p:txBody>
        </p:sp>
      </p:grpSp>
      <p:grpSp>
        <p:nvGrpSpPr>
          <p:cNvPr id="20" name="Group 60"/>
          <p:cNvGrpSpPr/>
          <p:nvPr/>
        </p:nvGrpSpPr>
        <p:grpSpPr>
          <a:xfrm>
            <a:off x="0" y="6375022"/>
            <a:ext cx="12192000" cy="494778"/>
            <a:chOff x="0" y="6363222"/>
            <a:chExt cx="9144000" cy="494778"/>
          </a:xfrm>
          <a:solidFill>
            <a:srgbClr val="00B050"/>
          </a:solidFill>
        </p:grpSpPr>
        <p:sp>
          <p:nvSpPr>
            <p:cNvPr id="78" name="Rectangle 77"/>
            <p:cNvSpPr/>
            <p:nvPr/>
          </p:nvSpPr>
          <p:spPr>
            <a:xfrm>
              <a:off x="0" y="6363222"/>
              <a:ext cx="9144000" cy="494778"/>
            </a:xfrm>
            <a:prstGeom prst="rect">
              <a:avLst/>
            </a:prstGeom>
            <a:grpFill/>
            <a:ln w="95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1800" dirty="0" err="1">
                <a:solidFill>
                  <a:srgbClr val="000000"/>
                </a:solidFill>
              </a:endParaRPr>
            </a:p>
          </p:txBody>
        </p:sp>
        <p:sp>
          <p:nvSpPr>
            <p:cNvPr id="79" name="TextBox 78"/>
            <p:cNvSpPr txBox="1"/>
            <p:nvPr/>
          </p:nvSpPr>
          <p:spPr>
            <a:xfrm>
              <a:off x="0" y="6438378"/>
              <a:ext cx="4932040" cy="369332"/>
            </a:xfrm>
            <a:prstGeom prst="rect">
              <a:avLst/>
            </a:prstGeom>
            <a:grpFill/>
          </p:spPr>
          <p:txBody>
            <a:bodyPr wrap="square">
              <a:spAutoFit/>
            </a:bodyPr>
            <a:lstStyle/>
            <a:p>
              <a:pPr>
                <a:defRPr/>
              </a:pPr>
              <a:r>
                <a:rPr lang="en-GB" sz="1800" b="1" dirty="0">
                  <a:solidFill>
                    <a:srgbClr val="FFFFFF"/>
                  </a:solidFill>
                </a:rPr>
                <a:t>Startup Society </a:t>
              </a:r>
              <a:r>
                <a:rPr lang="en-GB" sz="1800" b="1" baseline="0" dirty="0">
                  <a:solidFill>
                    <a:srgbClr val="FFFFFF"/>
                  </a:solidFill>
                </a:rPr>
                <a:t>- </a:t>
              </a:r>
              <a:r>
                <a:rPr lang="en-GB" sz="1800" b="1" dirty="0">
                  <a:solidFill>
                    <a:srgbClr val="FFFFFF"/>
                  </a:solidFill>
                </a:rPr>
                <a:t>Capability building</a:t>
              </a:r>
            </a:p>
          </p:txBody>
        </p:sp>
      </p:grpSp>
      <p:sp>
        <p:nvSpPr>
          <p:cNvPr id="71" name="TextBox 4"/>
          <p:cNvSpPr txBox="1">
            <a:spLocks noChangeArrowheads="1"/>
          </p:cNvSpPr>
          <p:nvPr userDrawn="1"/>
        </p:nvSpPr>
        <p:spPr bwMode="auto">
          <a:xfrm>
            <a:off x="11834973" y="6597352"/>
            <a:ext cx="309700" cy="215444"/>
          </a:xfrm>
          <a:prstGeom prst="rect">
            <a:avLst/>
          </a:prstGeom>
          <a:noFill/>
          <a:ln w="9525">
            <a:noFill/>
            <a:miter lim="800000"/>
            <a:headEnd/>
            <a:tailEnd/>
          </a:ln>
        </p:spPr>
        <p:txBody>
          <a:bodyPr wrap="none">
            <a:spAutoFit/>
          </a:bodyPr>
          <a:lstStyle/>
          <a:p>
            <a:pPr algn="r"/>
            <a:fld id="{4ECA0602-9518-4597-B7D4-3C95F55C173D}" type="slidenum">
              <a:rPr lang="en-US" sz="800"/>
              <a:pPr algn="r"/>
              <a:t>‹#›</a:t>
            </a:fld>
            <a:endParaRPr lang="en-US" sz="800" dirty="0"/>
          </a:p>
        </p:txBody>
      </p:sp>
    </p:spTree>
    <p:extLst>
      <p:ext uri="{BB962C8B-B14F-4D97-AF65-F5344CB8AC3E}">
        <p14:creationId xmlns:p14="http://schemas.microsoft.com/office/powerpoint/2010/main" val="3973468255"/>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Lst>
  <p:hf hdr="0" ftr="0" dt="0"/>
  <p:txStyles>
    <p:titleStyle>
      <a:lvl1pPr algn="l" defTabSz="913526" rtl="0" eaLnBrk="1" fontAlgn="base" hangingPunct="1">
        <a:spcBef>
          <a:spcPct val="0"/>
        </a:spcBef>
        <a:spcAft>
          <a:spcPct val="0"/>
        </a:spcAft>
        <a:tabLst>
          <a:tab pos="275353" algn="l"/>
        </a:tabLst>
        <a:defRPr sz="1900" b="1" baseline="0">
          <a:solidFill>
            <a:srgbClr val="C00000"/>
          </a:solidFill>
          <a:latin typeface="+mj-lt"/>
          <a:ea typeface="+mj-ea"/>
          <a:cs typeface="+mj-cs"/>
        </a:defRPr>
      </a:lvl1pPr>
      <a:lvl2pPr algn="l" defTabSz="913526" rtl="0" eaLnBrk="1" fontAlgn="base" hangingPunct="1">
        <a:spcBef>
          <a:spcPct val="0"/>
        </a:spcBef>
        <a:spcAft>
          <a:spcPct val="0"/>
        </a:spcAft>
        <a:defRPr sz="1900" b="1">
          <a:solidFill>
            <a:schemeClr val="tx2"/>
          </a:solidFill>
          <a:latin typeface="Arial" charset="0"/>
        </a:defRPr>
      </a:lvl2pPr>
      <a:lvl3pPr algn="l" defTabSz="913526" rtl="0" eaLnBrk="1" fontAlgn="base" hangingPunct="1">
        <a:spcBef>
          <a:spcPct val="0"/>
        </a:spcBef>
        <a:spcAft>
          <a:spcPct val="0"/>
        </a:spcAft>
        <a:defRPr sz="1900" b="1">
          <a:solidFill>
            <a:schemeClr val="tx2"/>
          </a:solidFill>
          <a:latin typeface="Arial" charset="0"/>
        </a:defRPr>
      </a:lvl3pPr>
      <a:lvl4pPr algn="l" defTabSz="913526" rtl="0" eaLnBrk="1" fontAlgn="base" hangingPunct="1">
        <a:spcBef>
          <a:spcPct val="0"/>
        </a:spcBef>
        <a:spcAft>
          <a:spcPct val="0"/>
        </a:spcAft>
        <a:defRPr sz="1900" b="1">
          <a:solidFill>
            <a:schemeClr val="tx2"/>
          </a:solidFill>
          <a:latin typeface="Arial" charset="0"/>
        </a:defRPr>
      </a:lvl4pPr>
      <a:lvl5pPr algn="l" defTabSz="913526" rtl="0" eaLnBrk="1" fontAlgn="base" hangingPunct="1">
        <a:spcBef>
          <a:spcPct val="0"/>
        </a:spcBef>
        <a:spcAft>
          <a:spcPct val="0"/>
        </a:spcAft>
        <a:defRPr sz="1900" b="1">
          <a:solidFill>
            <a:schemeClr val="tx2"/>
          </a:solidFill>
          <a:latin typeface="Arial" charset="0"/>
        </a:defRPr>
      </a:lvl5pPr>
      <a:lvl6pPr marL="466481" algn="l" defTabSz="913526" rtl="0" eaLnBrk="1" fontAlgn="base" hangingPunct="1">
        <a:spcBef>
          <a:spcPct val="0"/>
        </a:spcBef>
        <a:spcAft>
          <a:spcPct val="0"/>
        </a:spcAft>
        <a:defRPr sz="1900" b="1">
          <a:solidFill>
            <a:schemeClr val="tx2"/>
          </a:solidFill>
          <a:latin typeface="Arial" charset="0"/>
        </a:defRPr>
      </a:lvl6pPr>
      <a:lvl7pPr marL="932962" algn="l" defTabSz="913526" rtl="0" eaLnBrk="1" fontAlgn="base" hangingPunct="1">
        <a:spcBef>
          <a:spcPct val="0"/>
        </a:spcBef>
        <a:spcAft>
          <a:spcPct val="0"/>
        </a:spcAft>
        <a:defRPr sz="1900" b="1">
          <a:solidFill>
            <a:schemeClr val="tx2"/>
          </a:solidFill>
          <a:latin typeface="Arial" charset="0"/>
        </a:defRPr>
      </a:lvl7pPr>
      <a:lvl8pPr marL="1399443" algn="l" defTabSz="913526" rtl="0" eaLnBrk="1" fontAlgn="base" hangingPunct="1">
        <a:spcBef>
          <a:spcPct val="0"/>
        </a:spcBef>
        <a:spcAft>
          <a:spcPct val="0"/>
        </a:spcAft>
        <a:defRPr sz="1900" b="1">
          <a:solidFill>
            <a:schemeClr val="tx2"/>
          </a:solidFill>
          <a:latin typeface="Arial" charset="0"/>
        </a:defRPr>
      </a:lvl8pPr>
      <a:lvl9pPr marL="1865925" algn="l" defTabSz="913526" rtl="0" eaLnBrk="1" fontAlgn="base" hangingPunct="1">
        <a:spcBef>
          <a:spcPct val="0"/>
        </a:spcBef>
        <a:spcAft>
          <a:spcPct val="0"/>
        </a:spcAft>
        <a:defRPr sz="1900" b="1">
          <a:solidFill>
            <a:schemeClr val="tx2"/>
          </a:solidFill>
          <a:latin typeface="Arial" charset="0"/>
        </a:defRPr>
      </a:lvl9pPr>
    </p:titleStyle>
    <p:bodyStyle>
      <a:lvl1pPr marL="0" indent="0" algn="l" defTabSz="913526" rtl="0" eaLnBrk="1" fontAlgn="base" hangingPunct="1">
        <a:spcBef>
          <a:spcPct val="0"/>
        </a:spcBef>
        <a:spcAft>
          <a:spcPct val="0"/>
        </a:spcAft>
        <a:buClr>
          <a:schemeClr val="tx2"/>
        </a:buClr>
        <a:defRPr sz="1600" baseline="0">
          <a:solidFill>
            <a:schemeClr val="tx1"/>
          </a:solidFill>
          <a:latin typeface="+mn-lt"/>
          <a:ea typeface="+mn-ea"/>
          <a:cs typeface="+mn-cs"/>
        </a:defRPr>
      </a:lvl1pPr>
      <a:lvl2pPr marL="197607" indent="-195987" algn="l" defTabSz="913526" rtl="0" eaLnBrk="1" fontAlgn="base" hangingPunct="1">
        <a:spcBef>
          <a:spcPct val="0"/>
        </a:spcBef>
        <a:spcAft>
          <a:spcPct val="0"/>
        </a:spcAft>
        <a:buClr>
          <a:schemeClr val="tx2"/>
        </a:buClr>
        <a:buSzPct val="125000"/>
        <a:buFont typeface="Arial" pitchFamily="34" charset="0"/>
        <a:buChar char="•"/>
        <a:defRPr sz="1600" baseline="0">
          <a:solidFill>
            <a:schemeClr val="tx1"/>
          </a:solidFill>
          <a:latin typeface="+mn-lt"/>
        </a:defRPr>
      </a:lvl2pPr>
      <a:lvl3pPr marL="466481" indent="-267255" algn="l" defTabSz="913526"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defRPr>
      </a:lvl3pPr>
      <a:lvl4pPr marL="626835" indent="-158733" algn="l" defTabSz="913526" rtl="0" eaLnBrk="1" fontAlgn="base" hangingPunct="1">
        <a:spcBef>
          <a:spcPct val="0"/>
        </a:spcBef>
        <a:spcAft>
          <a:spcPct val="0"/>
        </a:spcAft>
        <a:buClr>
          <a:schemeClr val="tx2"/>
        </a:buClr>
        <a:buSzPct val="100000"/>
        <a:buFont typeface="Arial" pitchFamily="34" charset="0"/>
        <a:buChar char="•"/>
        <a:defRPr sz="1600" baseline="0">
          <a:solidFill>
            <a:schemeClr val="tx1"/>
          </a:solidFill>
          <a:latin typeface="+mn-lt"/>
        </a:defRPr>
      </a:lvl4pPr>
      <a:lvl5pPr marL="765029" indent="-132818" algn="l" defTabSz="913526"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5pPr>
      <a:lvl6pPr marL="765029" indent="-132818" algn="l" defTabSz="913526"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65029" indent="-132818" algn="l" defTabSz="913526"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65029" indent="-132818" algn="l" defTabSz="913526"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65029" indent="-132818" algn="l" defTabSz="913526"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p:bodyStyle>
    <p:otherStyle>
      <a:defPPr>
        <a:defRPr lang="en-US"/>
      </a:defPPr>
      <a:lvl1pPr marL="0" algn="l" defTabSz="932962" rtl="0" eaLnBrk="1" latinLnBrk="0" hangingPunct="1">
        <a:defRPr sz="1800" kern="1200">
          <a:solidFill>
            <a:schemeClr val="tx1"/>
          </a:solidFill>
          <a:latin typeface="+mn-lt"/>
          <a:ea typeface="+mn-ea"/>
          <a:cs typeface="+mn-cs"/>
        </a:defRPr>
      </a:lvl1pPr>
      <a:lvl2pPr marL="466481" algn="l" defTabSz="932962" rtl="0" eaLnBrk="1" latinLnBrk="0" hangingPunct="1">
        <a:defRPr sz="1800" kern="1200">
          <a:solidFill>
            <a:schemeClr val="tx1"/>
          </a:solidFill>
          <a:latin typeface="+mn-lt"/>
          <a:ea typeface="+mn-ea"/>
          <a:cs typeface="+mn-cs"/>
        </a:defRPr>
      </a:lvl2pPr>
      <a:lvl3pPr marL="932962" algn="l" defTabSz="932962" rtl="0" eaLnBrk="1" latinLnBrk="0" hangingPunct="1">
        <a:defRPr sz="1800" kern="1200">
          <a:solidFill>
            <a:schemeClr val="tx1"/>
          </a:solidFill>
          <a:latin typeface="+mn-lt"/>
          <a:ea typeface="+mn-ea"/>
          <a:cs typeface="+mn-cs"/>
        </a:defRPr>
      </a:lvl3pPr>
      <a:lvl4pPr marL="1399443" algn="l" defTabSz="932962" rtl="0" eaLnBrk="1" latinLnBrk="0" hangingPunct="1">
        <a:defRPr sz="1800" kern="1200">
          <a:solidFill>
            <a:schemeClr val="tx1"/>
          </a:solidFill>
          <a:latin typeface="+mn-lt"/>
          <a:ea typeface="+mn-ea"/>
          <a:cs typeface="+mn-cs"/>
        </a:defRPr>
      </a:lvl4pPr>
      <a:lvl5pPr marL="1865925" algn="l" defTabSz="932962" rtl="0" eaLnBrk="1" latinLnBrk="0" hangingPunct="1">
        <a:defRPr sz="1800" kern="1200">
          <a:solidFill>
            <a:schemeClr val="tx1"/>
          </a:solidFill>
          <a:latin typeface="+mn-lt"/>
          <a:ea typeface="+mn-ea"/>
          <a:cs typeface="+mn-cs"/>
        </a:defRPr>
      </a:lvl5pPr>
      <a:lvl6pPr marL="2332406" algn="l" defTabSz="932962" rtl="0" eaLnBrk="1" latinLnBrk="0" hangingPunct="1">
        <a:defRPr sz="1800" kern="1200">
          <a:solidFill>
            <a:schemeClr val="tx1"/>
          </a:solidFill>
          <a:latin typeface="+mn-lt"/>
          <a:ea typeface="+mn-ea"/>
          <a:cs typeface="+mn-cs"/>
        </a:defRPr>
      </a:lvl6pPr>
      <a:lvl7pPr marL="2798887" algn="l" defTabSz="932962" rtl="0" eaLnBrk="1" latinLnBrk="0" hangingPunct="1">
        <a:defRPr sz="1800" kern="1200">
          <a:solidFill>
            <a:schemeClr val="tx1"/>
          </a:solidFill>
          <a:latin typeface="+mn-lt"/>
          <a:ea typeface="+mn-ea"/>
          <a:cs typeface="+mn-cs"/>
        </a:defRPr>
      </a:lvl7pPr>
      <a:lvl8pPr marL="3265368" algn="l" defTabSz="932962" rtl="0" eaLnBrk="1" latinLnBrk="0" hangingPunct="1">
        <a:defRPr sz="1800" kern="1200">
          <a:solidFill>
            <a:schemeClr val="tx1"/>
          </a:solidFill>
          <a:latin typeface="+mn-lt"/>
          <a:ea typeface="+mn-ea"/>
          <a:cs typeface="+mn-cs"/>
        </a:defRPr>
      </a:lvl8pPr>
      <a:lvl9pPr marL="3731849" algn="l" defTabSz="93296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www.youtube.com/watch?v=xPJoq_QVsY4"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www.startuplessonslearned.com/" TargetMode="External"/><Relationship Id="rId3" Type="http://schemas.openxmlformats.org/officeDocument/2006/relationships/hyperlink" Target="http://www.udacity.com/course/how-to-build-a-startup--ep245" TargetMode="External"/><Relationship Id="rId7" Type="http://schemas.openxmlformats.org/officeDocument/2006/relationships/hyperlink" Target="http://startupclass.samaltman.com/" TargetMode="External"/><Relationship Id="rId2" Type="http://schemas.openxmlformats.org/officeDocument/2006/relationships/hyperlink" Target="http://www.talkingtohumans.com/" TargetMode="External"/><Relationship Id="rId1" Type="http://schemas.openxmlformats.org/officeDocument/2006/relationships/slideLayout" Target="../slideLayouts/slideLayout2.xml"/><Relationship Id="rId6" Type="http://schemas.openxmlformats.org/officeDocument/2006/relationships/hyperlink" Target="http://playbook.samaltman.com/" TargetMode="External"/><Relationship Id="rId5" Type="http://schemas.openxmlformats.org/officeDocument/2006/relationships/hyperlink" Target="http://www.steveblank.com/" TargetMode="External"/><Relationship Id="rId4" Type="http://schemas.openxmlformats.org/officeDocument/2006/relationships/hyperlink" Target="http://hbr.org/2013/05/why-the-lean-start-up-changes-everything"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199835" y="218003"/>
            <a:ext cx="11760032" cy="6485580"/>
          </a:xfrm>
          <a:prstGeom prst="rect">
            <a:avLst/>
          </a:prstGeom>
          <a:solidFill>
            <a:schemeClr val="bg1"/>
          </a:solidFill>
          <a:ln w="38100">
            <a:solidFill>
              <a:srgbClr val="4A084C"/>
            </a:solidFill>
          </a:ln>
        </p:spPr>
        <p:style>
          <a:lnRef idx="2">
            <a:schemeClr val="accent1"/>
          </a:lnRef>
          <a:fillRef idx="1">
            <a:schemeClr val="lt1"/>
          </a:fillRef>
          <a:effectRef idx="0">
            <a:schemeClr val="accent1"/>
          </a:effectRef>
          <a:fontRef idx="minor">
            <a:schemeClr val="dk1"/>
          </a:fontRef>
        </p:style>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9000"/>
              </a:lnSpc>
              <a:spcBef>
                <a:spcPts val="0"/>
              </a:spcBef>
            </a:pPr>
            <a:r>
              <a:rPr lang="en-GB" sz="9600" kern="1400" dirty="0">
                <a:ln w="28575" cap="flat" cmpd="sng">
                  <a:solidFill>
                    <a:schemeClr val="tx1"/>
                  </a:solidFill>
                  <a:prstDash val="solid"/>
                  <a:round/>
                </a:ln>
                <a:solidFill>
                  <a:srgbClr val="B6F1B1"/>
                </a:solidFill>
                <a:effectLst>
                  <a:outerShdw dist="38100" dir="2700000" algn="bl">
                    <a:srgbClr val="33352A"/>
                  </a:outerShdw>
                </a:effectLst>
                <a:latin typeface="Lucida Sans Typewriter" panose="020B0509030504030204" pitchFamily="49" charset="0"/>
              </a:rPr>
              <a:t>Lean Startup Explained</a:t>
            </a:r>
            <a:endParaRPr lang="en-GB" sz="4800" dirty="0"/>
          </a:p>
        </p:txBody>
      </p:sp>
    </p:spTree>
    <p:extLst>
      <p:ext uri="{BB962C8B-B14F-4D97-AF65-F5344CB8AC3E}">
        <p14:creationId xmlns:p14="http://schemas.microsoft.com/office/powerpoint/2010/main" val="15182641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967" y="136525"/>
            <a:ext cx="10515600" cy="1325563"/>
          </a:xfrm>
        </p:spPr>
        <p:txBody>
          <a:bodyPr/>
          <a:lstStyle/>
          <a:p>
            <a:r>
              <a:rPr lang="en-GB" dirty="0"/>
              <a:t>What is Lean Startup?</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52954461"/>
              </p:ext>
            </p:extLst>
          </p:nvPr>
        </p:nvGraphicFramePr>
        <p:xfrm>
          <a:off x="611658" y="1215939"/>
          <a:ext cx="11071654" cy="5055116"/>
        </p:xfrm>
        <a:graphic>
          <a:graphicData uri="http://schemas.openxmlformats.org/drawingml/2006/table">
            <a:tbl>
              <a:tblPr firstRow="1" bandRow="1">
                <a:tableStyleId>{5940675A-B579-460E-94D1-54222C63F5DA}</a:tableStyleId>
              </a:tblPr>
              <a:tblGrid>
                <a:gridCol w="3690551">
                  <a:extLst>
                    <a:ext uri="{9D8B030D-6E8A-4147-A177-3AD203B41FA5}">
                      <a16:colId xmlns:a16="http://schemas.microsoft.com/office/drawing/2014/main" val="282268635"/>
                    </a:ext>
                  </a:extLst>
                </a:gridCol>
                <a:gridCol w="3690552">
                  <a:extLst>
                    <a:ext uri="{9D8B030D-6E8A-4147-A177-3AD203B41FA5}">
                      <a16:colId xmlns:a16="http://schemas.microsoft.com/office/drawing/2014/main" val="3267269597"/>
                    </a:ext>
                  </a:extLst>
                </a:gridCol>
                <a:gridCol w="3690551">
                  <a:extLst>
                    <a:ext uri="{9D8B030D-6E8A-4147-A177-3AD203B41FA5}">
                      <a16:colId xmlns:a16="http://schemas.microsoft.com/office/drawing/2014/main" val="3111306993"/>
                    </a:ext>
                  </a:extLst>
                </a:gridCol>
              </a:tblGrid>
              <a:tr h="593495">
                <a:tc>
                  <a:txBody>
                    <a:bodyPr/>
                    <a:lstStyle/>
                    <a:p>
                      <a:r>
                        <a:rPr lang="en-GB" sz="2000" b="1" dirty="0"/>
                        <a:t>Customer Development	    +</a:t>
                      </a:r>
                    </a:p>
                  </a:txBody>
                  <a:tcPr>
                    <a:lnL w="19050" cap="flat" cmpd="sng" algn="ctr">
                      <a:solidFill>
                        <a:schemeClr val="tx1"/>
                      </a:solidFill>
                      <a:prstDash val="solid"/>
                      <a:round/>
                      <a:headEnd type="none" w="med" len="med"/>
                      <a:tailEnd type="none" w="med" len="med"/>
                    </a:lnL>
                    <a:lnR w="19050" cap="flat" cmpd="sng" algn="ctr">
                      <a:noFill/>
                      <a:prstDash val="solid"/>
                      <a:round/>
                      <a:headEnd type="none" w="med" len="med"/>
                      <a:tailEnd type="none" w="med" len="med"/>
                    </a:lnR>
                    <a:lnB w="1905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r>
                        <a:rPr lang="en-GB" sz="2000" b="1" dirty="0"/>
                        <a:t>Business Modelling 	    +</a:t>
                      </a:r>
                    </a:p>
                  </a:txBody>
                  <a:tcPr>
                    <a:lnL w="19050" cap="flat" cmpd="sng" algn="ctr">
                      <a:noFill/>
                      <a:prstDash val="solid"/>
                      <a:round/>
                      <a:headEnd type="none" w="med" len="med"/>
                      <a:tailEnd type="none" w="med" len="med"/>
                    </a:lnL>
                    <a:lnR w="19050" cap="flat" cmpd="sng" algn="ctr">
                      <a:noFill/>
                      <a:prstDash val="solid"/>
                      <a:round/>
                      <a:headEnd type="none" w="med" len="med"/>
                      <a:tailEnd type="none" w="med" len="med"/>
                    </a:lnR>
                    <a:lnB w="1905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r>
                        <a:rPr lang="en-GB" sz="2000" b="1" dirty="0"/>
                        <a:t>Agile Development</a:t>
                      </a:r>
                    </a:p>
                  </a:txBody>
                  <a:tcPr>
                    <a:lnL w="19050" cap="flat" cmpd="sng" algn="ctr">
                      <a:noFill/>
                      <a:prstDash val="solid"/>
                      <a:round/>
                      <a:headEnd type="none" w="med" len="med"/>
                      <a:tailEnd type="none" w="med" len="med"/>
                    </a:lnL>
                    <a:lnB w="19050" cap="flat" cmpd="sng" algn="ctr">
                      <a:solidFill>
                        <a:schemeClr val="tx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632804484"/>
                  </a:ext>
                </a:extLst>
              </a:tr>
              <a:tr h="692285">
                <a:tc>
                  <a:txBody>
                    <a:bodyPr/>
                    <a:lstStyle/>
                    <a:p>
                      <a:pPr algn="ctr"/>
                      <a:r>
                        <a:rPr lang="en-GB" b="1" dirty="0"/>
                        <a:t>Customer Interviews  </a:t>
                      </a:r>
                    </a:p>
                    <a:p>
                      <a:pPr algn="ctr"/>
                      <a:r>
                        <a:rPr lang="en-GB" b="0" dirty="0"/>
                        <a:t>(UX)</a:t>
                      </a:r>
                    </a:p>
                  </a:txBody>
                  <a:tcPr anchor="ctr">
                    <a:lnL w="19050" cap="flat" cmpd="sng" algn="ctr">
                      <a:solidFill>
                        <a:schemeClr val="tx1"/>
                      </a:solidFill>
                      <a:prstDash val="solid"/>
                      <a:round/>
                      <a:headEnd type="none" w="med" len="med"/>
                      <a:tailEnd type="none" w="med" len="med"/>
                    </a:lnL>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GB" b="1" dirty="0"/>
                        <a:t>Business Model Canvas </a:t>
                      </a:r>
                    </a:p>
                    <a:p>
                      <a:pPr algn="ctr"/>
                      <a:r>
                        <a:rPr lang="en-GB" b="0" dirty="0"/>
                        <a:t>(Design Thinking)</a:t>
                      </a:r>
                    </a:p>
                  </a:txBody>
                  <a:tcPr anchor="ct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pPr algn="ctr"/>
                      <a:r>
                        <a:rPr lang="en-GB" b="1" dirty="0"/>
                        <a:t>Build – Measure – Learn </a:t>
                      </a:r>
                    </a:p>
                    <a:p>
                      <a:pPr algn="ctr"/>
                      <a:r>
                        <a:rPr lang="en-GB" b="1" dirty="0"/>
                        <a:t>Feedback Loop</a:t>
                      </a:r>
                    </a:p>
                  </a:txBody>
                  <a:tcPr anchor="ct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58884223"/>
                  </a:ext>
                </a:extLst>
              </a:tr>
              <a:tr h="3769336">
                <a:tc>
                  <a:txBody>
                    <a:bodyPr/>
                    <a:lstStyle/>
                    <a:p>
                      <a:endParaRPr lang="en-GB" b="1" dirty="0"/>
                    </a:p>
                  </a:txBody>
                  <a:tcPr>
                    <a:lnL w="19050" cap="flat" cmpd="sng" algn="ctr">
                      <a:solidFill>
                        <a:schemeClr val="tx1"/>
                      </a:solidFill>
                      <a:prstDash val="solid"/>
                      <a:round/>
                      <a:headEnd type="none" w="med" len="med"/>
                      <a:tailEnd type="none" w="med" len="med"/>
                    </a:lnL>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endParaRPr lang="en-GB" b="1" dirty="0"/>
                    </a:p>
                  </a:txBody>
                  <a:tcP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tc>
                  <a:txBody>
                    <a:bodyPr/>
                    <a:lstStyle/>
                    <a:p>
                      <a:endParaRPr lang="en-GB" b="1" dirty="0"/>
                    </a:p>
                  </a:txBody>
                  <a:tcP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43010165"/>
                  </a:ext>
                </a:extLst>
              </a:tr>
            </a:tbl>
          </a:graphicData>
        </a:graphic>
      </p:graphicFrame>
      <p:pic>
        <p:nvPicPr>
          <p:cNvPr id="3" name="Picture 2">
            <a:extLst>
              <a:ext uri="{FF2B5EF4-FFF2-40B4-BE49-F238E27FC236}">
                <a16:creationId xmlns:a16="http://schemas.microsoft.com/office/drawing/2014/main" id="{0979A736-5214-4C08-9F62-422369BB9223}"/>
              </a:ext>
            </a:extLst>
          </p:cNvPr>
          <p:cNvPicPr>
            <a:picLocks noChangeAspect="1"/>
          </p:cNvPicPr>
          <p:nvPr/>
        </p:nvPicPr>
        <p:blipFill>
          <a:blip r:embed="rId2"/>
          <a:stretch>
            <a:fillRect/>
          </a:stretch>
        </p:blipFill>
        <p:spPr>
          <a:xfrm>
            <a:off x="8253991" y="2832412"/>
            <a:ext cx="3055104" cy="3049960"/>
          </a:xfrm>
          <a:prstGeom prst="rect">
            <a:avLst/>
          </a:prstGeom>
        </p:spPr>
      </p:pic>
      <p:pic>
        <p:nvPicPr>
          <p:cNvPr id="8" name="Picture 7">
            <a:extLst>
              <a:ext uri="{FF2B5EF4-FFF2-40B4-BE49-F238E27FC236}">
                <a16:creationId xmlns:a16="http://schemas.microsoft.com/office/drawing/2014/main" id="{BFDBC7C2-5384-4BB8-B871-A0559BC15555}"/>
              </a:ext>
            </a:extLst>
          </p:cNvPr>
          <p:cNvPicPr>
            <a:picLocks noChangeAspect="1"/>
          </p:cNvPicPr>
          <p:nvPr/>
        </p:nvPicPr>
        <p:blipFill>
          <a:blip r:embed="rId3"/>
          <a:stretch>
            <a:fillRect/>
          </a:stretch>
        </p:blipFill>
        <p:spPr>
          <a:xfrm>
            <a:off x="4399005" y="3129277"/>
            <a:ext cx="3486947" cy="2467582"/>
          </a:xfrm>
          <a:prstGeom prst="rect">
            <a:avLst/>
          </a:prstGeom>
        </p:spPr>
      </p:pic>
      <p:pic>
        <p:nvPicPr>
          <p:cNvPr id="9" name="Picture 8">
            <a:extLst>
              <a:ext uri="{FF2B5EF4-FFF2-40B4-BE49-F238E27FC236}">
                <a16:creationId xmlns:a16="http://schemas.microsoft.com/office/drawing/2014/main" id="{B237E696-3FCD-4BAA-8882-02C1A1364DF4}"/>
              </a:ext>
            </a:extLst>
          </p:cNvPr>
          <p:cNvPicPr>
            <a:picLocks noChangeAspect="1"/>
          </p:cNvPicPr>
          <p:nvPr/>
        </p:nvPicPr>
        <p:blipFill>
          <a:blip r:embed="rId4"/>
          <a:stretch>
            <a:fillRect/>
          </a:stretch>
        </p:blipFill>
        <p:spPr>
          <a:xfrm>
            <a:off x="719532" y="3121857"/>
            <a:ext cx="3494124" cy="2471070"/>
          </a:xfrm>
          <a:prstGeom prst="rect">
            <a:avLst/>
          </a:prstGeom>
        </p:spPr>
      </p:pic>
    </p:spTree>
    <p:extLst>
      <p:ext uri="{BB962C8B-B14F-4D97-AF65-F5344CB8AC3E}">
        <p14:creationId xmlns:p14="http://schemas.microsoft.com/office/powerpoint/2010/main" val="32270778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18" name="Title 1"/>
          <p:cNvSpPr txBox="1">
            <a:spLocks/>
          </p:cNvSpPr>
          <p:nvPr/>
        </p:nvSpPr>
        <p:spPr bwMode="auto">
          <a:xfrm>
            <a:off x="1478452" y="992427"/>
            <a:ext cx="9354333" cy="4924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sz="1900" b="1" baseline="0">
                <a:solidFill>
                  <a:srgbClr val="C00000"/>
                </a:solidFill>
                <a:latin typeface="+mj-lt"/>
                <a:ea typeface="+mj-ea"/>
                <a:cs typeface="+mj-cs"/>
              </a:defRPr>
            </a:lvl1pPr>
            <a:lvl2pPr algn="l" defTabSz="913526" rtl="0" eaLnBrk="1" fontAlgn="base" hangingPunct="1">
              <a:spcBef>
                <a:spcPct val="0"/>
              </a:spcBef>
              <a:spcAft>
                <a:spcPct val="0"/>
              </a:spcAft>
              <a:defRPr sz="1900" b="1">
                <a:solidFill>
                  <a:schemeClr val="tx2"/>
                </a:solidFill>
                <a:latin typeface="Arial" charset="0"/>
              </a:defRPr>
            </a:lvl2pPr>
            <a:lvl3pPr algn="l" defTabSz="913526" rtl="0" eaLnBrk="1" fontAlgn="base" hangingPunct="1">
              <a:spcBef>
                <a:spcPct val="0"/>
              </a:spcBef>
              <a:spcAft>
                <a:spcPct val="0"/>
              </a:spcAft>
              <a:defRPr sz="1900" b="1">
                <a:solidFill>
                  <a:schemeClr val="tx2"/>
                </a:solidFill>
                <a:latin typeface="Arial" charset="0"/>
              </a:defRPr>
            </a:lvl3pPr>
            <a:lvl4pPr algn="l" defTabSz="913526" rtl="0" eaLnBrk="1" fontAlgn="base" hangingPunct="1">
              <a:spcBef>
                <a:spcPct val="0"/>
              </a:spcBef>
              <a:spcAft>
                <a:spcPct val="0"/>
              </a:spcAft>
              <a:defRPr sz="1900" b="1">
                <a:solidFill>
                  <a:schemeClr val="tx2"/>
                </a:solidFill>
                <a:latin typeface="Arial" charset="0"/>
              </a:defRPr>
            </a:lvl4pPr>
            <a:lvl5pPr algn="l" defTabSz="913526" rtl="0" eaLnBrk="1" fontAlgn="base" hangingPunct="1">
              <a:spcBef>
                <a:spcPct val="0"/>
              </a:spcBef>
              <a:spcAft>
                <a:spcPct val="0"/>
              </a:spcAft>
              <a:defRPr sz="1900" b="1">
                <a:solidFill>
                  <a:schemeClr val="tx2"/>
                </a:solidFill>
                <a:latin typeface="Arial" charset="0"/>
              </a:defRPr>
            </a:lvl5pPr>
            <a:lvl6pPr marL="466481" algn="l" defTabSz="913526" rtl="0" eaLnBrk="1" fontAlgn="base" hangingPunct="1">
              <a:spcBef>
                <a:spcPct val="0"/>
              </a:spcBef>
              <a:spcAft>
                <a:spcPct val="0"/>
              </a:spcAft>
              <a:defRPr sz="1900" b="1">
                <a:solidFill>
                  <a:schemeClr val="tx2"/>
                </a:solidFill>
                <a:latin typeface="Arial" charset="0"/>
              </a:defRPr>
            </a:lvl6pPr>
            <a:lvl7pPr marL="932962" algn="l" defTabSz="913526" rtl="0" eaLnBrk="1" fontAlgn="base" hangingPunct="1">
              <a:spcBef>
                <a:spcPct val="0"/>
              </a:spcBef>
              <a:spcAft>
                <a:spcPct val="0"/>
              </a:spcAft>
              <a:defRPr sz="1900" b="1">
                <a:solidFill>
                  <a:schemeClr val="tx2"/>
                </a:solidFill>
                <a:latin typeface="Arial" charset="0"/>
              </a:defRPr>
            </a:lvl7pPr>
            <a:lvl8pPr marL="1399443" algn="l" defTabSz="913526" rtl="0" eaLnBrk="1" fontAlgn="base" hangingPunct="1">
              <a:spcBef>
                <a:spcPct val="0"/>
              </a:spcBef>
              <a:spcAft>
                <a:spcPct val="0"/>
              </a:spcAft>
              <a:defRPr sz="1900" b="1">
                <a:solidFill>
                  <a:schemeClr val="tx2"/>
                </a:solidFill>
                <a:latin typeface="Arial" charset="0"/>
              </a:defRPr>
            </a:lvl8pPr>
            <a:lvl9pPr marL="1865925" algn="l" defTabSz="913526" rtl="0" eaLnBrk="1" fontAlgn="base" hangingPunct="1">
              <a:spcBef>
                <a:spcPct val="0"/>
              </a:spcBef>
              <a:spcAft>
                <a:spcPct val="0"/>
              </a:spcAft>
              <a:defRPr sz="1900" b="1">
                <a:solidFill>
                  <a:schemeClr val="tx2"/>
                </a:solidFill>
                <a:latin typeface="Arial" charset="0"/>
              </a:defRPr>
            </a:lvl9pPr>
          </a:lstStyle>
          <a:p>
            <a:pPr marL="0" marR="0" lvl="0" indent="0" algn="ctr" defTabSz="913526" rtl="0" eaLnBrk="1" fontAlgn="base" latinLnBrk="0" hangingPunct="1">
              <a:lnSpc>
                <a:spcPct val="100000"/>
              </a:lnSpc>
              <a:spcBef>
                <a:spcPct val="0"/>
              </a:spcBef>
              <a:spcAft>
                <a:spcPct val="0"/>
              </a:spcAft>
              <a:buClrTx/>
              <a:buSzTx/>
              <a:buFontTx/>
              <a:buNone/>
              <a:tabLst>
                <a:tab pos="275353" algn="l"/>
              </a:tabLst>
              <a:defRPr/>
            </a:pPr>
            <a:r>
              <a:rPr lang="en-GB" sz="4000" kern="0" dirty="0">
                <a:solidFill>
                  <a:srgbClr val="000000"/>
                </a:solidFill>
                <a:latin typeface="Lucida Sans" panose="020B0602030504020204" pitchFamily="34" charset="0"/>
                <a:ea typeface="ＭＳ Ｐゴシック"/>
              </a:rPr>
              <a:t>Validation</a:t>
            </a:r>
            <a:r>
              <a:rPr lang="en-GB" sz="4000" b="0" kern="0" dirty="0">
                <a:solidFill>
                  <a:srgbClr val="000000"/>
                </a:solidFill>
                <a:latin typeface="Lucida Sans" panose="020B0602030504020204" pitchFamily="34" charset="0"/>
                <a:ea typeface="ＭＳ Ｐゴシック"/>
              </a:rPr>
              <a:t> is the most important concept in entrepreneurship.</a:t>
            </a:r>
          </a:p>
          <a:p>
            <a:pPr marL="0" marR="0" lvl="0" indent="0" algn="ctr" defTabSz="913526" rtl="0" eaLnBrk="1" fontAlgn="base" latinLnBrk="0" hangingPunct="1">
              <a:lnSpc>
                <a:spcPct val="100000"/>
              </a:lnSpc>
              <a:spcBef>
                <a:spcPct val="0"/>
              </a:spcBef>
              <a:spcAft>
                <a:spcPct val="0"/>
              </a:spcAft>
              <a:buClrTx/>
              <a:buSzTx/>
              <a:buFontTx/>
              <a:buNone/>
              <a:tabLst>
                <a:tab pos="275353" algn="l"/>
              </a:tabLst>
              <a:defRPr/>
            </a:pPr>
            <a:endParaRPr kumimoji="0" lang="en-GB" sz="4000" b="0" i="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endParaRPr>
          </a:p>
          <a:p>
            <a:pPr marL="0" marR="0" lvl="0" indent="0" algn="ctr" defTabSz="913526" rtl="0" eaLnBrk="1" fontAlgn="base" latinLnBrk="0" hangingPunct="1">
              <a:lnSpc>
                <a:spcPct val="100000"/>
              </a:lnSpc>
              <a:spcBef>
                <a:spcPct val="0"/>
              </a:spcBef>
              <a:spcAft>
                <a:spcPct val="0"/>
              </a:spcAft>
              <a:buClrTx/>
              <a:buSzTx/>
              <a:buFontTx/>
              <a:buNone/>
              <a:tabLst>
                <a:tab pos="275353" algn="l"/>
              </a:tabLst>
              <a:defRPr/>
            </a:pPr>
            <a:r>
              <a:rPr lang="en-GB" sz="4000" b="0" kern="0" dirty="0">
                <a:solidFill>
                  <a:srgbClr val="000000"/>
                </a:solidFill>
                <a:latin typeface="Lucida Sans" panose="020B0602030504020204" pitchFamily="34" charset="0"/>
                <a:ea typeface="ＭＳ Ｐゴシック"/>
              </a:rPr>
              <a:t>Lean Startup is </a:t>
            </a:r>
            <a:r>
              <a:rPr lang="en-GB" sz="4000" kern="0" dirty="0">
                <a:solidFill>
                  <a:srgbClr val="000000"/>
                </a:solidFill>
                <a:latin typeface="Lucida Sans" panose="020B0602030504020204" pitchFamily="34" charset="0"/>
                <a:ea typeface="ＭＳ Ｐゴシック"/>
              </a:rPr>
              <a:t>the science of entrepreneurship</a:t>
            </a:r>
            <a:r>
              <a:rPr lang="en-GB" sz="4000" b="0" kern="0" dirty="0">
                <a:solidFill>
                  <a:srgbClr val="000000"/>
                </a:solidFill>
                <a:latin typeface="Lucida Sans" panose="020B0602030504020204" pitchFamily="34" charset="0"/>
                <a:ea typeface="ＭＳ Ｐゴシック"/>
              </a:rPr>
              <a:t>, validating your ideas while minimising waste                  of time, effort and resources</a:t>
            </a:r>
          </a:p>
          <a:p>
            <a:pPr marL="0" marR="0" lvl="0" indent="0" algn="ctr" defTabSz="913526" rtl="0" eaLnBrk="1" fontAlgn="base" latinLnBrk="0" hangingPunct="1">
              <a:lnSpc>
                <a:spcPct val="100000"/>
              </a:lnSpc>
              <a:spcBef>
                <a:spcPct val="0"/>
              </a:spcBef>
              <a:spcAft>
                <a:spcPct val="0"/>
              </a:spcAft>
              <a:buClrTx/>
              <a:buSzTx/>
              <a:buFontTx/>
              <a:buNone/>
              <a:tabLst>
                <a:tab pos="275353" algn="l"/>
              </a:tabLst>
              <a:defRPr/>
            </a:pPr>
            <a:r>
              <a:rPr lang="en-GB" sz="4000" b="0" kern="0" dirty="0">
                <a:solidFill>
                  <a:srgbClr val="000000"/>
                </a:solidFill>
                <a:latin typeface="Lucida Sans" panose="020B0602030504020204" pitchFamily="34" charset="0"/>
                <a:ea typeface="ＭＳ Ｐゴシック"/>
              </a:rPr>
              <a:t>(…your life.)</a:t>
            </a:r>
          </a:p>
        </p:txBody>
      </p:sp>
    </p:spTree>
    <p:extLst>
      <p:ext uri="{BB962C8B-B14F-4D97-AF65-F5344CB8AC3E}">
        <p14:creationId xmlns:p14="http://schemas.microsoft.com/office/powerpoint/2010/main" val="7304721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18" name="Title 1"/>
          <p:cNvSpPr txBox="1">
            <a:spLocks/>
          </p:cNvSpPr>
          <p:nvPr/>
        </p:nvSpPr>
        <p:spPr bwMode="auto">
          <a:xfrm>
            <a:off x="1237495" y="2401097"/>
            <a:ext cx="10081294"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sz="1900" b="1" baseline="0">
                <a:solidFill>
                  <a:srgbClr val="C00000"/>
                </a:solidFill>
                <a:latin typeface="+mj-lt"/>
                <a:ea typeface="+mj-ea"/>
                <a:cs typeface="+mj-cs"/>
              </a:defRPr>
            </a:lvl1pPr>
            <a:lvl2pPr algn="l" defTabSz="913526" rtl="0" eaLnBrk="1" fontAlgn="base" hangingPunct="1">
              <a:spcBef>
                <a:spcPct val="0"/>
              </a:spcBef>
              <a:spcAft>
                <a:spcPct val="0"/>
              </a:spcAft>
              <a:defRPr sz="1900" b="1">
                <a:solidFill>
                  <a:schemeClr val="tx2"/>
                </a:solidFill>
                <a:latin typeface="Arial" charset="0"/>
              </a:defRPr>
            </a:lvl2pPr>
            <a:lvl3pPr algn="l" defTabSz="913526" rtl="0" eaLnBrk="1" fontAlgn="base" hangingPunct="1">
              <a:spcBef>
                <a:spcPct val="0"/>
              </a:spcBef>
              <a:spcAft>
                <a:spcPct val="0"/>
              </a:spcAft>
              <a:defRPr sz="1900" b="1">
                <a:solidFill>
                  <a:schemeClr val="tx2"/>
                </a:solidFill>
                <a:latin typeface="Arial" charset="0"/>
              </a:defRPr>
            </a:lvl3pPr>
            <a:lvl4pPr algn="l" defTabSz="913526" rtl="0" eaLnBrk="1" fontAlgn="base" hangingPunct="1">
              <a:spcBef>
                <a:spcPct val="0"/>
              </a:spcBef>
              <a:spcAft>
                <a:spcPct val="0"/>
              </a:spcAft>
              <a:defRPr sz="1900" b="1">
                <a:solidFill>
                  <a:schemeClr val="tx2"/>
                </a:solidFill>
                <a:latin typeface="Arial" charset="0"/>
              </a:defRPr>
            </a:lvl4pPr>
            <a:lvl5pPr algn="l" defTabSz="913526" rtl="0" eaLnBrk="1" fontAlgn="base" hangingPunct="1">
              <a:spcBef>
                <a:spcPct val="0"/>
              </a:spcBef>
              <a:spcAft>
                <a:spcPct val="0"/>
              </a:spcAft>
              <a:defRPr sz="1900" b="1">
                <a:solidFill>
                  <a:schemeClr val="tx2"/>
                </a:solidFill>
                <a:latin typeface="Arial" charset="0"/>
              </a:defRPr>
            </a:lvl5pPr>
            <a:lvl6pPr marL="466481" algn="l" defTabSz="913526" rtl="0" eaLnBrk="1" fontAlgn="base" hangingPunct="1">
              <a:spcBef>
                <a:spcPct val="0"/>
              </a:spcBef>
              <a:spcAft>
                <a:spcPct val="0"/>
              </a:spcAft>
              <a:defRPr sz="1900" b="1">
                <a:solidFill>
                  <a:schemeClr val="tx2"/>
                </a:solidFill>
                <a:latin typeface="Arial" charset="0"/>
              </a:defRPr>
            </a:lvl6pPr>
            <a:lvl7pPr marL="932962" algn="l" defTabSz="913526" rtl="0" eaLnBrk="1" fontAlgn="base" hangingPunct="1">
              <a:spcBef>
                <a:spcPct val="0"/>
              </a:spcBef>
              <a:spcAft>
                <a:spcPct val="0"/>
              </a:spcAft>
              <a:defRPr sz="1900" b="1">
                <a:solidFill>
                  <a:schemeClr val="tx2"/>
                </a:solidFill>
                <a:latin typeface="Arial" charset="0"/>
              </a:defRPr>
            </a:lvl7pPr>
            <a:lvl8pPr marL="1399443" algn="l" defTabSz="913526" rtl="0" eaLnBrk="1" fontAlgn="base" hangingPunct="1">
              <a:spcBef>
                <a:spcPct val="0"/>
              </a:spcBef>
              <a:spcAft>
                <a:spcPct val="0"/>
              </a:spcAft>
              <a:defRPr sz="1900" b="1">
                <a:solidFill>
                  <a:schemeClr val="tx2"/>
                </a:solidFill>
                <a:latin typeface="Arial" charset="0"/>
              </a:defRPr>
            </a:lvl8pPr>
            <a:lvl9pPr marL="1865925" algn="l" defTabSz="913526" rtl="0" eaLnBrk="1" fontAlgn="base" hangingPunct="1">
              <a:spcBef>
                <a:spcPct val="0"/>
              </a:spcBef>
              <a:spcAft>
                <a:spcPct val="0"/>
              </a:spcAft>
              <a:defRPr sz="1900" b="1">
                <a:solidFill>
                  <a:schemeClr val="tx2"/>
                </a:solidFill>
                <a:latin typeface="Arial" charset="0"/>
              </a:defRPr>
            </a:lvl9pPr>
          </a:lstStyle>
          <a:p>
            <a:pPr lvl="1"/>
            <a:r>
              <a:rPr lang="en-GB" sz="3600" dirty="0"/>
              <a:t>“</a:t>
            </a:r>
            <a:r>
              <a:rPr lang="en-GB" sz="3600" b="0" dirty="0"/>
              <a:t>Startup success can be </a:t>
            </a:r>
            <a:r>
              <a:rPr lang="en-GB" sz="3600" dirty="0"/>
              <a:t>engineered </a:t>
            </a:r>
            <a:r>
              <a:rPr lang="en-GB" sz="3600" b="0" dirty="0"/>
              <a:t>by following the process, which means </a:t>
            </a:r>
            <a:r>
              <a:rPr lang="en-GB" sz="3600" dirty="0"/>
              <a:t>it can be learned, </a:t>
            </a:r>
            <a:r>
              <a:rPr lang="en-GB" sz="3600" b="0" dirty="0"/>
              <a:t>which means </a:t>
            </a:r>
            <a:r>
              <a:rPr lang="en-GB" sz="3600" dirty="0"/>
              <a:t>it can be taught.”</a:t>
            </a:r>
          </a:p>
          <a:p>
            <a:pPr marL="1382713" lvl="3" indent="-285750">
              <a:buFontTx/>
              <a:buChar char="-"/>
            </a:pPr>
            <a:r>
              <a:rPr lang="en-GB" sz="3600" b="0" dirty="0"/>
              <a:t>Eric </a:t>
            </a:r>
            <a:r>
              <a:rPr lang="en-GB" sz="3600" b="0" dirty="0" err="1"/>
              <a:t>Ries</a:t>
            </a:r>
            <a:endParaRPr lang="en-GB" sz="3600" b="0" dirty="0"/>
          </a:p>
        </p:txBody>
      </p:sp>
    </p:spTree>
    <p:extLst>
      <p:ext uri="{BB962C8B-B14F-4D97-AF65-F5344CB8AC3E}">
        <p14:creationId xmlns:p14="http://schemas.microsoft.com/office/powerpoint/2010/main" val="3633127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37F5E8D-E895-404B-83FF-C9CE1523F03D}"/>
              </a:ext>
            </a:extLst>
          </p:cNvPr>
          <p:cNvPicPr>
            <a:picLocks noChangeAspect="1"/>
          </p:cNvPicPr>
          <p:nvPr/>
        </p:nvPicPr>
        <p:blipFill>
          <a:blip r:embed="rId2"/>
          <a:stretch>
            <a:fillRect/>
          </a:stretch>
        </p:blipFill>
        <p:spPr>
          <a:xfrm>
            <a:off x="1299215" y="80319"/>
            <a:ext cx="9465393" cy="6697362"/>
          </a:xfrm>
          <a:prstGeom prst="rect">
            <a:avLst/>
          </a:prstGeom>
        </p:spPr>
      </p:pic>
    </p:spTree>
    <p:extLst>
      <p:ext uri="{BB962C8B-B14F-4D97-AF65-F5344CB8AC3E}">
        <p14:creationId xmlns:p14="http://schemas.microsoft.com/office/powerpoint/2010/main" val="14114229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4B41C3B-8CCA-45A8-AC21-2ADBFA97842E}"/>
              </a:ext>
            </a:extLst>
          </p:cNvPr>
          <p:cNvPicPr>
            <a:picLocks noGrp="1" noChangeAspect="1"/>
          </p:cNvPicPr>
          <p:nvPr>
            <p:ph idx="1"/>
          </p:nvPr>
        </p:nvPicPr>
        <p:blipFill>
          <a:blip r:embed="rId2"/>
          <a:stretch>
            <a:fillRect/>
          </a:stretch>
        </p:blipFill>
        <p:spPr>
          <a:xfrm>
            <a:off x="1419225" y="91737"/>
            <a:ext cx="9477374" cy="6701856"/>
          </a:xfrm>
          <a:prstGeom prst="rect">
            <a:avLst/>
          </a:prstGeom>
        </p:spPr>
      </p:pic>
    </p:spTree>
    <p:extLst>
      <p:ext uri="{BB962C8B-B14F-4D97-AF65-F5344CB8AC3E}">
        <p14:creationId xmlns:p14="http://schemas.microsoft.com/office/powerpoint/2010/main" val="2615970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7477B"/>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21684D-ECC1-4189-8957-62963102FD2B}"/>
              </a:ext>
            </a:extLst>
          </p:cNvPr>
          <p:cNvPicPr>
            <a:picLocks noChangeAspect="1"/>
          </p:cNvPicPr>
          <p:nvPr/>
        </p:nvPicPr>
        <p:blipFill>
          <a:blip r:embed="rId2"/>
          <a:stretch>
            <a:fillRect/>
          </a:stretch>
        </p:blipFill>
        <p:spPr>
          <a:xfrm>
            <a:off x="1517920" y="0"/>
            <a:ext cx="9156160" cy="6858000"/>
          </a:xfrm>
          <a:prstGeom prst="rect">
            <a:avLst/>
          </a:prstGeom>
        </p:spPr>
      </p:pic>
    </p:spTree>
    <p:extLst>
      <p:ext uri="{BB962C8B-B14F-4D97-AF65-F5344CB8AC3E}">
        <p14:creationId xmlns:p14="http://schemas.microsoft.com/office/powerpoint/2010/main" val="3001875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CF949-0C48-46EF-87FC-22ADD4C6ECB4}"/>
              </a:ext>
            </a:extLst>
          </p:cNvPr>
          <p:cNvSpPr>
            <a:spLocks noGrp="1"/>
          </p:cNvSpPr>
          <p:nvPr>
            <p:ph type="title"/>
          </p:nvPr>
        </p:nvSpPr>
        <p:spPr/>
        <p:txBody>
          <a:bodyPr/>
          <a:lstStyle/>
          <a:p>
            <a:r>
              <a:rPr lang="en-GB" dirty="0"/>
              <a:t>Minimum Viable Products (MVPs)</a:t>
            </a:r>
          </a:p>
        </p:txBody>
      </p:sp>
      <p:pic>
        <p:nvPicPr>
          <p:cNvPr id="4" name="Picture 3">
            <a:extLst>
              <a:ext uri="{FF2B5EF4-FFF2-40B4-BE49-F238E27FC236}">
                <a16:creationId xmlns:a16="http://schemas.microsoft.com/office/drawing/2014/main" id="{B203F871-1249-41D7-8126-8E38B3315776}"/>
              </a:ext>
            </a:extLst>
          </p:cNvPr>
          <p:cNvPicPr>
            <a:picLocks noChangeAspect="1"/>
          </p:cNvPicPr>
          <p:nvPr/>
        </p:nvPicPr>
        <p:blipFill>
          <a:blip r:embed="rId2"/>
          <a:stretch>
            <a:fillRect/>
          </a:stretch>
        </p:blipFill>
        <p:spPr>
          <a:xfrm>
            <a:off x="6598010" y="3530043"/>
            <a:ext cx="4487820" cy="1577462"/>
          </a:xfrm>
          <a:prstGeom prst="rect">
            <a:avLst/>
          </a:prstGeom>
        </p:spPr>
      </p:pic>
      <p:pic>
        <p:nvPicPr>
          <p:cNvPr id="7" name="Picture 6">
            <a:extLst>
              <a:ext uri="{FF2B5EF4-FFF2-40B4-BE49-F238E27FC236}">
                <a16:creationId xmlns:a16="http://schemas.microsoft.com/office/drawing/2014/main" id="{AA09EE23-D548-489E-848C-E8D3BF8B0690}"/>
              </a:ext>
            </a:extLst>
          </p:cNvPr>
          <p:cNvPicPr>
            <a:picLocks noChangeAspect="1"/>
          </p:cNvPicPr>
          <p:nvPr/>
        </p:nvPicPr>
        <p:blipFill>
          <a:blip r:embed="rId3">
            <a:clrChange>
              <a:clrFrom>
                <a:srgbClr val="000000"/>
              </a:clrFrom>
              <a:clrTo>
                <a:srgbClr val="000000">
                  <a:alpha val="0"/>
                </a:srgbClr>
              </a:clrTo>
            </a:clrChange>
          </a:blip>
          <a:stretch>
            <a:fillRect/>
          </a:stretch>
        </p:blipFill>
        <p:spPr>
          <a:xfrm>
            <a:off x="1261540" y="3628898"/>
            <a:ext cx="4119827" cy="1478607"/>
          </a:xfrm>
          <a:prstGeom prst="rect">
            <a:avLst/>
          </a:prstGeom>
        </p:spPr>
      </p:pic>
      <p:sp>
        <p:nvSpPr>
          <p:cNvPr id="8" name="Title 1">
            <a:extLst>
              <a:ext uri="{FF2B5EF4-FFF2-40B4-BE49-F238E27FC236}">
                <a16:creationId xmlns:a16="http://schemas.microsoft.com/office/drawing/2014/main" id="{71F09512-6FA5-4FDD-B25A-41189D2D47A8}"/>
              </a:ext>
            </a:extLst>
          </p:cNvPr>
          <p:cNvSpPr txBox="1">
            <a:spLocks/>
          </p:cNvSpPr>
          <p:nvPr/>
        </p:nvSpPr>
        <p:spPr>
          <a:xfrm>
            <a:off x="1147119" y="1690688"/>
            <a:ext cx="10515600" cy="1325563"/>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‘Minimum viable product is the most </a:t>
            </a:r>
            <a:r>
              <a:rPr lang="en-GB" i="1" dirty="0"/>
              <a:t>misused</a:t>
            </a:r>
            <a:r>
              <a:rPr lang="en-GB" dirty="0"/>
              <a:t> term in entrepreneurship. It does </a:t>
            </a:r>
            <a:r>
              <a:rPr lang="en-GB" b="1" dirty="0"/>
              <a:t>not</a:t>
            </a:r>
            <a:r>
              <a:rPr lang="en-GB" dirty="0"/>
              <a:t> mean Prototype!</a:t>
            </a:r>
          </a:p>
        </p:txBody>
      </p:sp>
      <p:sp>
        <p:nvSpPr>
          <p:cNvPr id="9" name="Rectangle 8">
            <a:extLst>
              <a:ext uri="{FF2B5EF4-FFF2-40B4-BE49-F238E27FC236}">
                <a16:creationId xmlns:a16="http://schemas.microsoft.com/office/drawing/2014/main" id="{E8669D74-0B69-4516-88E5-177D601B878C}"/>
              </a:ext>
            </a:extLst>
          </p:cNvPr>
          <p:cNvSpPr/>
          <p:nvPr/>
        </p:nvSpPr>
        <p:spPr>
          <a:xfrm>
            <a:off x="3608043" y="5753234"/>
            <a:ext cx="5029330" cy="369332"/>
          </a:xfrm>
          <a:prstGeom prst="rect">
            <a:avLst/>
          </a:prstGeom>
        </p:spPr>
        <p:txBody>
          <a:bodyPr wrap="square">
            <a:spAutoFit/>
          </a:bodyPr>
          <a:lstStyle/>
          <a:p>
            <a:r>
              <a:rPr lang="en-GB" dirty="0">
                <a:hlinkClick r:id="rId4"/>
              </a:rPr>
              <a:t>https://www.youtube.com/watch?v=xPJoq_QVsY4</a:t>
            </a:r>
            <a:r>
              <a:rPr lang="en-GB" dirty="0"/>
              <a:t> </a:t>
            </a:r>
          </a:p>
        </p:txBody>
      </p:sp>
    </p:spTree>
    <p:extLst>
      <p:ext uri="{BB962C8B-B14F-4D97-AF65-F5344CB8AC3E}">
        <p14:creationId xmlns:p14="http://schemas.microsoft.com/office/powerpoint/2010/main" val="35863485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F524A1F6-F46C-44D5-9AA7-81278C5299D3}"/>
              </a:ext>
            </a:extLst>
          </p:cNvPr>
          <p:cNvSpPr>
            <a:spLocks noGrp="1" noChangeArrowheads="1"/>
          </p:cNvSpPr>
          <p:nvPr>
            <p:ph idx="1"/>
          </p:nvPr>
        </p:nvSpPr>
        <p:spPr bwMode="auto">
          <a:xfrm>
            <a:off x="2057321" y="511396"/>
            <a:ext cx="8498865" cy="627864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a:lnSpc>
                <a:spcPct val="100000"/>
              </a:lnSpc>
              <a:buNone/>
            </a:pP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marL="0" indent="0">
              <a:lnSpc>
                <a:spcPct val="100000"/>
              </a:lnSpc>
              <a:buNone/>
            </a:pPr>
            <a:r>
              <a:rPr kumimoji="0" lang="en-US" altLang="en-US" sz="2400" b="1" i="0" u="none" strike="noStrike" cap="none" normalizeH="0" baseline="0" dirty="0">
                <a:ln>
                  <a:noFill/>
                </a:ln>
                <a:solidFill>
                  <a:srgbClr val="222222"/>
                </a:solidFill>
                <a:effectLst/>
                <a:latin typeface="Arial" panose="020B0604020202020204" pitchFamily="34" charset="0"/>
                <a:cs typeface="Arial" panose="020B0604020202020204" pitchFamily="34" charset="0"/>
              </a:rPr>
              <a:t>Books </a:t>
            </a:r>
            <a:endParaRPr lang="en-US" altLang="en-US" sz="2400" b="1" dirty="0">
              <a:solidFill>
                <a:srgbClr val="222222"/>
              </a:solidFill>
              <a:cs typeface="Arial" panose="020B0604020202020204" pitchFamily="34" charset="0"/>
            </a:endParaRPr>
          </a:p>
          <a:p>
            <a:pPr>
              <a:lnSpc>
                <a:spcPct val="100000"/>
              </a:lnSpc>
            </a:pPr>
            <a:r>
              <a:rPr kumimoji="0" lang="en-US" altLang="en-US" sz="2400" i="0" u="none" strike="noStrike" cap="none" normalizeH="0" baseline="0" dirty="0">
                <a:ln>
                  <a:noFill/>
                </a:ln>
                <a:solidFill>
                  <a:srgbClr val="222222"/>
                </a:solidFill>
                <a:effectLst/>
                <a:latin typeface="Arial" panose="020B0604020202020204" pitchFamily="34" charset="0"/>
                <a:cs typeface="Arial" panose="020B0604020202020204" pitchFamily="34" charset="0"/>
              </a:rPr>
              <a:t>Running Lean by Ash </a:t>
            </a:r>
            <a:r>
              <a:rPr kumimoji="0" lang="en-US" altLang="en-US" sz="2400" i="0" u="none" strike="noStrike" cap="none" normalizeH="0" baseline="0" dirty="0" err="1">
                <a:ln>
                  <a:noFill/>
                </a:ln>
                <a:solidFill>
                  <a:srgbClr val="222222"/>
                </a:solidFill>
                <a:effectLst/>
                <a:latin typeface="Arial" panose="020B0604020202020204" pitchFamily="34" charset="0"/>
                <a:cs typeface="Arial" panose="020B0604020202020204" pitchFamily="34" charset="0"/>
              </a:rPr>
              <a:t>Mauyra</a:t>
            </a:r>
            <a:endParaRPr kumimoji="0" lang="en-US" altLang="en-US" sz="240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i="0" u="none" strike="noStrike" cap="none" normalizeH="0" baseline="0" dirty="0">
                <a:ln>
                  <a:noFill/>
                </a:ln>
                <a:solidFill>
                  <a:srgbClr val="222222"/>
                </a:solidFill>
                <a:effectLst/>
                <a:latin typeface="Arial" panose="020B0604020202020204" pitchFamily="34" charset="0"/>
                <a:cs typeface="Arial" panose="020B0604020202020204" pitchFamily="34" charset="0"/>
              </a:rPr>
              <a:t>Lean Analytics by Alistair </a:t>
            </a:r>
            <a:r>
              <a:rPr kumimoji="0" lang="en-US" altLang="en-US" sz="2400" i="0" u="none" strike="noStrike" cap="none" normalizeH="0" baseline="0" dirty="0" err="1">
                <a:ln>
                  <a:noFill/>
                </a:ln>
                <a:solidFill>
                  <a:srgbClr val="222222"/>
                </a:solidFill>
                <a:effectLst/>
                <a:latin typeface="Arial" panose="020B0604020202020204" pitchFamily="34" charset="0"/>
                <a:cs typeface="Arial" panose="020B0604020202020204" pitchFamily="34" charset="0"/>
              </a:rPr>
              <a:t>Croll</a:t>
            </a:r>
            <a:r>
              <a:rPr kumimoji="0" lang="en-US" altLang="en-US" sz="2400" i="0" u="none" strike="noStrike" cap="none" normalizeH="0" baseline="0" dirty="0">
                <a:ln>
                  <a:noFill/>
                </a:ln>
                <a:solidFill>
                  <a:srgbClr val="222222"/>
                </a:solidFill>
                <a:effectLst/>
                <a:latin typeface="Arial" panose="020B0604020202020204" pitchFamily="34" charset="0"/>
                <a:cs typeface="Arial" panose="020B0604020202020204" pitchFamily="34" charset="0"/>
              </a:rPr>
              <a:t> and </a:t>
            </a:r>
            <a:r>
              <a:rPr kumimoji="0" lang="en-US" altLang="en-US" sz="2400" i="0" u="none" strike="noStrike" cap="none" normalizeH="0" baseline="0" dirty="0">
                <a:ln>
                  <a:noFill/>
                </a:ln>
                <a:solidFill>
                  <a:srgbClr val="111111"/>
                </a:solidFill>
                <a:effectLst/>
                <a:latin typeface="Amazon Ember"/>
                <a:cs typeface="Arial" panose="020B0604020202020204" pitchFamily="34" charset="0"/>
              </a:rPr>
              <a:t>Benjamin </a:t>
            </a:r>
            <a:r>
              <a:rPr kumimoji="0" lang="en-US" altLang="en-US" sz="2400" i="0" u="none" strike="noStrike" cap="none" normalizeH="0" baseline="0" dirty="0" err="1">
                <a:ln>
                  <a:noFill/>
                </a:ln>
                <a:solidFill>
                  <a:srgbClr val="111111"/>
                </a:solidFill>
                <a:effectLst/>
                <a:latin typeface="Amazon Ember"/>
                <a:cs typeface="Arial" panose="020B0604020202020204" pitchFamily="34" charset="0"/>
              </a:rPr>
              <a:t>Yoskovitz</a:t>
            </a:r>
            <a:endParaRPr kumimoji="0" lang="en-US" altLang="en-US" sz="240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i="0" u="none" strike="noStrike" cap="none" normalizeH="0" baseline="0" dirty="0">
                <a:ln>
                  <a:noFill/>
                </a:ln>
                <a:solidFill>
                  <a:srgbClr val="111111"/>
                </a:solidFill>
                <a:effectLst/>
                <a:latin typeface="Amazon Ember"/>
                <a:cs typeface="Arial" panose="020B0604020202020204" pitchFamily="34" charset="0"/>
              </a:rPr>
              <a:t>Lean Customer Development </a:t>
            </a:r>
            <a:r>
              <a:rPr kumimoji="0" lang="en-US" altLang="en-US" sz="2400" b="0" i="0" u="none" strike="noStrike" cap="none" normalizeH="0" baseline="0" dirty="0">
                <a:ln>
                  <a:noFill/>
                </a:ln>
                <a:solidFill>
                  <a:srgbClr val="111111"/>
                </a:solidFill>
                <a:effectLst/>
                <a:latin typeface="Amazon Ember"/>
                <a:cs typeface="Arial" panose="020B0604020202020204" pitchFamily="34" charset="0"/>
              </a:rPr>
              <a:t>by Cindy Alvarez</a:t>
            </a: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rPr>
              <a:t>The Lean Startup by Eric </a:t>
            </a:r>
            <a:r>
              <a:rPr kumimoji="0" lang="en-US" altLang="en-US" sz="2400" b="0" i="0" u="none" strike="noStrike" cap="none" normalizeH="0" baseline="0" dirty="0" err="1">
                <a:ln>
                  <a:noFill/>
                </a:ln>
                <a:solidFill>
                  <a:srgbClr val="222222"/>
                </a:solidFill>
                <a:effectLst/>
                <a:latin typeface="Arial" panose="020B0604020202020204" pitchFamily="34" charset="0"/>
                <a:cs typeface="Arial" panose="020B0604020202020204" pitchFamily="34" charset="0"/>
              </a:rPr>
              <a:t>Ries</a:t>
            </a: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b="0" i="0" u="none" strike="noStrike" cap="none" normalizeH="0" baseline="0" dirty="0">
                <a:ln>
                  <a:noFill/>
                </a:ln>
                <a:solidFill>
                  <a:srgbClr val="111111"/>
                </a:solidFill>
                <a:effectLst/>
                <a:latin typeface="Amazon Ember"/>
                <a:cs typeface="Arial" panose="020B0604020202020204" pitchFamily="34" charset="0"/>
              </a:rPr>
              <a:t>Lean UX by Jeff Gothelf</a:t>
            </a:r>
          </a:p>
          <a:p>
            <a:pPr marL="0" indent="0">
              <a:lnSpc>
                <a:spcPct val="100000"/>
              </a:lnSpc>
              <a:buNone/>
            </a:pPr>
            <a:endParaRPr lang="en-US" altLang="en-US" sz="2400" dirty="0">
              <a:solidFill>
                <a:srgbClr val="222222"/>
              </a:solidFill>
              <a:cs typeface="Arial" panose="020B0604020202020204" pitchFamily="34" charset="0"/>
            </a:endParaRPr>
          </a:p>
          <a:p>
            <a:pPr marL="0" indent="0">
              <a:lnSpc>
                <a:spcPct val="100000"/>
              </a:lnSpc>
              <a:buNone/>
            </a:pPr>
            <a:r>
              <a:rPr kumimoji="0" lang="en-US" altLang="en-US" sz="2400" b="1" i="0" u="none" strike="noStrike" cap="none" normalizeH="0" baseline="0" dirty="0">
                <a:ln>
                  <a:noFill/>
                </a:ln>
                <a:solidFill>
                  <a:srgbClr val="222222"/>
                </a:solidFill>
                <a:effectLst/>
                <a:latin typeface="Arial" panose="020B0604020202020204" pitchFamily="34" charset="0"/>
                <a:cs typeface="Arial" panose="020B0604020202020204" pitchFamily="34" charset="0"/>
              </a:rPr>
              <a:t>Online</a:t>
            </a:r>
            <a:endParaRPr kumimoji="0" lang="en-US" altLang="en-US" sz="1200" b="1" i="0" u="none" strike="noStrike" cap="none" normalizeH="0" baseline="0" dirty="0">
              <a:ln>
                <a:noFill/>
              </a:ln>
              <a:solidFill>
                <a:schemeClr val="tx1"/>
              </a:solidFill>
              <a:effectLst/>
            </a:endParaRPr>
          </a:p>
          <a:p>
            <a:pPr>
              <a:lnSpc>
                <a:spcPct val="100000"/>
              </a:lnSpc>
            </a:pPr>
            <a:r>
              <a:rPr kumimoji="0" lang="en-US" altLang="en-US" sz="2400" b="1" i="0" u="none" strike="noStrike" cap="none" normalizeH="0" baseline="0" dirty="0">
                <a:ln>
                  <a:noFill/>
                </a:ln>
                <a:solidFill>
                  <a:srgbClr val="1155CC"/>
                </a:solidFill>
                <a:effectLst/>
                <a:latin typeface="Arial" panose="020B0604020202020204" pitchFamily="34" charset="0"/>
                <a:cs typeface="Arial" panose="020B0604020202020204" pitchFamily="34" charset="0"/>
                <a:hlinkClick r:id="rId2"/>
              </a:rPr>
              <a:t>www.talkingtohumans.com</a:t>
            </a: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b="1" i="0" u="none" strike="noStrike" cap="none" normalizeH="0" baseline="0" dirty="0">
                <a:ln>
                  <a:noFill/>
                </a:ln>
                <a:solidFill>
                  <a:srgbClr val="1155CC"/>
                </a:solidFill>
                <a:effectLst/>
                <a:latin typeface="Arial" panose="020B0604020202020204" pitchFamily="34" charset="0"/>
                <a:cs typeface="Arial" panose="020B0604020202020204" pitchFamily="34" charset="0"/>
                <a:hlinkClick r:id="rId3"/>
              </a:rPr>
              <a:t>www.udacity.com/course/how-to-build-a-startup--ep245</a:t>
            </a: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b="0" i="0" u="none" strike="noStrike" cap="none" normalizeH="0" baseline="0" dirty="0">
                <a:ln>
                  <a:noFill/>
                </a:ln>
                <a:solidFill>
                  <a:srgbClr val="1155CC"/>
                </a:solidFill>
                <a:effectLst/>
                <a:latin typeface="Arial" panose="020B0604020202020204" pitchFamily="34" charset="0"/>
                <a:cs typeface="Arial" panose="020B0604020202020204" pitchFamily="34" charset="0"/>
                <a:hlinkClick r:id="rId4"/>
              </a:rPr>
              <a:t>hbr.org/2013/05/why-the-lean-start-up-changes-everything</a:t>
            </a: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b="0" i="0" u="none" strike="noStrike" cap="none" normalizeH="0" baseline="0" dirty="0">
                <a:ln>
                  <a:noFill/>
                </a:ln>
                <a:solidFill>
                  <a:srgbClr val="1155CC"/>
                </a:solidFill>
                <a:effectLst/>
                <a:latin typeface="Arial" panose="020B0604020202020204" pitchFamily="34" charset="0"/>
                <a:cs typeface="Arial" panose="020B0604020202020204" pitchFamily="34" charset="0"/>
                <a:hlinkClick r:id="rId5"/>
              </a:rPr>
              <a:t>www.steveblank.com</a:t>
            </a: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b="0" i="0" u="none" strike="noStrike" cap="none" normalizeH="0" baseline="0" dirty="0">
                <a:ln>
                  <a:noFill/>
                </a:ln>
                <a:solidFill>
                  <a:srgbClr val="1155CC"/>
                </a:solidFill>
                <a:effectLst/>
                <a:latin typeface="Arial" panose="020B0604020202020204" pitchFamily="34" charset="0"/>
                <a:cs typeface="Arial" panose="020B0604020202020204" pitchFamily="34" charset="0"/>
                <a:hlinkClick r:id="rId6"/>
              </a:rPr>
              <a:t>playbook.samaltman.com</a:t>
            </a: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b="0" i="0" u="none" strike="noStrike" cap="none" normalizeH="0" baseline="0" dirty="0">
                <a:ln>
                  <a:noFill/>
                </a:ln>
                <a:solidFill>
                  <a:srgbClr val="1155CC"/>
                </a:solidFill>
                <a:effectLst/>
                <a:latin typeface="Arial" panose="020B0604020202020204" pitchFamily="34" charset="0"/>
                <a:cs typeface="Arial" panose="020B0604020202020204" pitchFamily="34" charset="0"/>
                <a:hlinkClick r:id="rId7"/>
              </a:rPr>
              <a:t>startupclass.samaltman.com</a:t>
            </a: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a:lnSpc>
                <a:spcPct val="100000"/>
              </a:lnSpc>
            </a:pPr>
            <a:r>
              <a:rPr kumimoji="0" lang="en-US" altLang="en-US" sz="2400" b="0" i="0" u="none" strike="noStrike" cap="none" normalizeH="0" baseline="0" dirty="0">
                <a:ln>
                  <a:noFill/>
                </a:ln>
                <a:solidFill>
                  <a:srgbClr val="1155CC"/>
                </a:solidFill>
                <a:effectLst/>
                <a:latin typeface="Arial" panose="020B0604020202020204" pitchFamily="34" charset="0"/>
                <a:cs typeface="Arial" panose="020B0604020202020204" pitchFamily="34" charset="0"/>
                <a:hlinkClick r:id="rId8"/>
              </a:rPr>
              <a:t>www.startuplessonslearned.com</a:t>
            </a:r>
            <a:endParaRPr kumimoji="0" lang="en-US" altLang="en-US" sz="2400" b="0" i="0" u="none" strike="noStrike" cap="none" normalizeH="0" baseline="0" dirty="0">
              <a:ln>
                <a:noFill/>
              </a:ln>
              <a:solidFill>
                <a:srgbClr val="222222"/>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itle 5">
            <a:extLst>
              <a:ext uri="{FF2B5EF4-FFF2-40B4-BE49-F238E27FC236}">
                <a16:creationId xmlns:a16="http://schemas.microsoft.com/office/drawing/2014/main" id="{C68BCA60-CFD4-4CFF-BE2A-936F232843B2}"/>
              </a:ext>
            </a:extLst>
          </p:cNvPr>
          <p:cNvSpPr>
            <a:spLocks noGrp="1"/>
          </p:cNvSpPr>
          <p:nvPr>
            <p:ph type="title"/>
          </p:nvPr>
        </p:nvSpPr>
        <p:spPr>
          <a:xfrm>
            <a:off x="578366" y="0"/>
            <a:ext cx="11456773" cy="1148578"/>
          </a:xfrm>
        </p:spPr>
        <p:txBody>
          <a:bodyPr/>
          <a:lstStyle/>
          <a:p>
            <a:pPr algn="ctr"/>
            <a:r>
              <a:rPr lang="en-GB" dirty="0"/>
              <a:t>Useful Resources</a:t>
            </a:r>
          </a:p>
        </p:txBody>
      </p:sp>
    </p:spTree>
    <p:extLst>
      <p:ext uri="{BB962C8B-B14F-4D97-AF65-F5344CB8AC3E}">
        <p14:creationId xmlns:p14="http://schemas.microsoft.com/office/powerpoint/2010/main" val="2809847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74D3FBF-81BB-4EEE-BF18-12045FB468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8970" y="492984"/>
            <a:ext cx="4309419" cy="6085598"/>
          </a:xfrm>
          <a:prstGeom prst="rect">
            <a:avLst/>
          </a:prstGeom>
        </p:spPr>
      </p:pic>
    </p:spTree>
    <p:extLst>
      <p:ext uri="{BB962C8B-B14F-4D97-AF65-F5344CB8AC3E}">
        <p14:creationId xmlns:p14="http://schemas.microsoft.com/office/powerpoint/2010/main" val="3305618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18" name="Title 1"/>
          <p:cNvSpPr txBox="1">
            <a:spLocks/>
          </p:cNvSpPr>
          <p:nvPr/>
        </p:nvSpPr>
        <p:spPr bwMode="auto">
          <a:xfrm>
            <a:off x="1534057" y="2907723"/>
            <a:ext cx="9354333"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sz="1900" b="1" baseline="0">
                <a:solidFill>
                  <a:srgbClr val="C00000"/>
                </a:solidFill>
                <a:latin typeface="+mj-lt"/>
                <a:ea typeface="+mj-ea"/>
                <a:cs typeface="+mj-cs"/>
              </a:defRPr>
            </a:lvl1pPr>
            <a:lvl2pPr algn="l" defTabSz="913526" rtl="0" eaLnBrk="1" fontAlgn="base" hangingPunct="1">
              <a:spcBef>
                <a:spcPct val="0"/>
              </a:spcBef>
              <a:spcAft>
                <a:spcPct val="0"/>
              </a:spcAft>
              <a:defRPr sz="1900" b="1">
                <a:solidFill>
                  <a:schemeClr val="tx2"/>
                </a:solidFill>
                <a:latin typeface="Arial" charset="0"/>
              </a:defRPr>
            </a:lvl2pPr>
            <a:lvl3pPr algn="l" defTabSz="913526" rtl="0" eaLnBrk="1" fontAlgn="base" hangingPunct="1">
              <a:spcBef>
                <a:spcPct val="0"/>
              </a:spcBef>
              <a:spcAft>
                <a:spcPct val="0"/>
              </a:spcAft>
              <a:defRPr sz="1900" b="1">
                <a:solidFill>
                  <a:schemeClr val="tx2"/>
                </a:solidFill>
                <a:latin typeface="Arial" charset="0"/>
              </a:defRPr>
            </a:lvl3pPr>
            <a:lvl4pPr algn="l" defTabSz="913526" rtl="0" eaLnBrk="1" fontAlgn="base" hangingPunct="1">
              <a:spcBef>
                <a:spcPct val="0"/>
              </a:spcBef>
              <a:spcAft>
                <a:spcPct val="0"/>
              </a:spcAft>
              <a:defRPr sz="1900" b="1">
                <a:solidFill>
                  <a:schemeClr val="tx2"/>
                </a:solidFill>
                <a:latin typeface="Arial" charset="0"/>
              </a:defRPr>
            </a:lvl4pPr>
            <a:lvl5pPr algn="l" defTabSz="913526" rtl="0" eaLnBrk="1" fontAlgn="base" hangingPunct="1">
              <a:spcBef>
                <a:spcPct val="0"/>
              </a:spcBef>
              <a:spcAft>
                <a:spcPct val="0"/>
              </a:spcAft>
              <a:defRPr sz="1900" b="1">
                <a:solidFill>
                  <a:schemeClr val="tx2"/>
                </a:solidFill>
                <a:latin typeface="Arial" charset="0"/>
              </a:defRPr>
            </a:lvl5pPr>
            <a:lvl6pPr marL="466481" algn="l" defTabSz="913526" rtl="0" eaLnBrk="1" fontAlgn="base" hangingPunct="1">
              <a:spcBef>
                <a:spcPct val="0"/>
              </a:spcBef>
              <a:spcAft>
                <a:spcPct val="0"/>
              </a:spcAft>
              <a:defRPr sz="1900" b="1">
                <a:solidFill>
                  <a:schemeClr val="tx2"/>
                </a:solidFill>
                <a:latin typeface="Arial" charset="0"/>
              </a:defRPr>
            </a:lvl6pPr>
            <a:lvl7pPr marL="932962" algn="l" defTabSz="913526" rtl="0" eaLnBrk="1" fontAlgn="base" hangingPunct="1">
              <a:spcBef>
                <a:spcPct val="0"/>
              </a:spcBef>
              <a:spcAft>
                <a:spcPct val="0"/>
              </a:spcAft>
              <a:defRPr sz="1900" b="1">
                <a:solidFill>
                  <a:schemeClr val="tx2"/>
                </a:solidFill>
                <a:latin typeface="Arial" charset="0"/>
              </a:defRPr>
            </a:lvl7pPr>
            <a:lvl8pPr marL="1399443" algn="l" defTabSz="913526" rtl="0" eaLnBrk="1" fontAlgn="base" hangingPunct="1">
              <a:spcBef>
                <a:spcPct val="0"/>
              </a:spcBef>
              <a:spcAft>
                <a:spcPct val="0"/>
              </a:spcAft>
              <a:defRPr sz="1900" b="1">
                <a:solidFill>
                  <a:schemeClr val="tx2"/>
                </a:solidFill>
                <a:latin typeface="Arial" charset="0"/>
              </a:defRPr>
            </a:lvl8pPr>
            <a:lvl9pPr marL="1865925" algn="l" defTabSz="913526" rtl="0" eaLnBrk="1" fontAlgn="base" hangingPunct="1">
              <a:spcBef>
                <a:spcPct val="0"/>
              </a:spcBef>
              <a:spcAft>
                <a:spcPct val="0"/>
              </a:spcAft>
              <a:defRPr sz="1900" b="1">
                <a:solidFill>
                  <a:schemeClr val="tx2"/>
                </a:solidFill>
                <a:latin typeface="Arial" charset="0"/>
              </a:defRPr>
            </a:lvl9pPr>
          </a:lstStyle>
          <a:p>
            <a:pPr marL="0" marR="0" lvl="0" indent="0" algn="ctr" defTabSz="913526" rtl="0" eaLnBrk="1" fontAlgn="base" latinLnBrk="0" hangingPunct="1">
              <a:lnSpc>
                <a:spcPct val="100000"/>
              </a:lnSpc>
              <a:spcBef>
                <a:spcPct val="0"/>
              </a:spcBef>
              <a:spcAft>
                <a:spcPct val="0"/>
              </a:spcAft>
              <a:buClrTx/>
              <a:buSzTx/>
              <a:buFontTx/>
              <a:buNone/>
              <a:tabLst>
                <a:tab pos="275353" algn="l"/>
              </a:tabLst>
              <a:defRPr/>
            </a:pPr>
            <a:r>
              <a:rPr kumimoji="0" lang="en-GB" sz="4800" b="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rPr>
              <a:t>What is entrepreneurship?</a:t>
            </a:r>
          </a:p>
        </p:txBody>
      </p:sp>
    </p:spTree>
    <p:extLst>
      <p:ext uri="{BB962C8B-B14F-4D97-AF65-F5344CB8AC3E}">
        <p14:creationId xmlns:p14="http://schemas.microsoft.com/office/powerpoint/2010/main" val="6815117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967" y="136525"/>
            <a:ext cx="10515600" cy="1325563"/>
          </a:xfrm>
        </p:spPr>
        <p:txBody>
          <a:bodyPr/>
          <a:lstStyle/>
          <a:p>
            <a:r>
              <a:rPr lang="en-GB" dirty="0"/>
              <a:t>The Invention Cycle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8347300"/>
              </p:ext>
            </p:extLst>
          </p:nvPr>
        </p:nvGraphicFramePr>
        <p:xfrm>
          <a:off x="1557597" y="1302438"/>
          <a:ext cx="9277349" cy="1941728"/>
        </p:xfrm>
        <a:graphic>
          <a:graphicData uri="http://schemas.openxmlformats.org/drawingml/2006/table">
            <a:tbl>
              <a:tblPr firstRow="1" bandRow="1">
                <a:tableStyleId>{5940675A-B579-460E-94D1-54222C63F5DA}</a:tableStyleId>
              </a:tblPr>
              <a:tblGrid>
                <a:gridCol w="1985963">
                  <a:extLst>
                    <a:ext uri="{9D8B030D-6E8A-4147-A177-3AD203B41FA5}">
                      <a16:colId xmlns:a16="http://schemas.microsoft.com/office/drawing/2014/main" val="282268635"/>
                    </a:ext>
                  </a:extLst>
                </a:gridCol>
                <a:gridCol w="5926316">
                  <a:extLst>
                    <a:ext uri="{9D8B030D-6E8A-4147-A177-3AD203B41FA5}">
                      <a16:colId xmlns:a16="http://schemas.microsoft.com/office/drawing/2014/main" val="346323283"/>
                    </a:ext>
                  </a:extLst>
                </a:gridCol>
                <a:gridCol w="1365070">
                  <a:extLst>
                    <a:ext uri="{9D8B030D-6E8A-4147-A177-3AD203B41FA5}">
                      <a16:colId xmlns:a16="http://schemas.microsoft.com/office/drawing/2014/main" val="2664233341"/>
                    </a:ext>
                  </a:extLst>
                </a:gridCol>
              </a:tblGrid>
              <a:tr h="357076">
                <a:tc>
                  <a:txBody>
                    <a:bodyPr/>
                    <a:lstStyle/>
                    <a:p>
                      <a:r>
                        <a:rPr lang="en-GB" b="1" dirty="0"/>
                        <a:t>Imagination</a:t>
                      </a:r>
                    </a:p>
                  </a:txBody>
                  <a:tcPr>
                    <a:lnL w="19050" cap="flat" cmpd="sng" algn="ctr">
                      <a:solidFill>
                        <a:schemeClr val="tx1"/>
                      </a:solidFill>
                      <a:prstDash val="solid"/>
                      <a:round/>
                      <a:headEnd type="none" w="med" len="med"/>
                      <a:tailEnd type="none" w="med" len="med"/>
                    </a:lnL>
                    <a:lnT w="19050" cap="flat" cmpd="sng" algn="ctr">
                      <a:solidFill>
                        <a:schemeClr val="tx1"/>
                      </a:solidFill>
                      <a:prstDash val="solid"/>
                      <a:round/>
                      <a:headEnd type="none" w="med" len="med"/>
                      <a:tailEnd type="none" w="med" len="med"/>
                    </a:lnT>
                    <a:solidFill>
                      <a:schemeClr val="bg1">
                        <a:lumMod val="95000"/>
                      </a:schemeClr>
                    </a:solidFill>
                  </a:tcPr>
                </a:tc>
                <a:tc>
                  <a:txBody>
                    <a:bodyPr/>
                    <a:lstStyle/>
                    <a:p>
                      <a:r>
                        <a:rPr lang="en-GB" dirty="0"/>
                        <a:t>…is the ability to envisage that which doesn’t exist.</a:t>
                      </a:r>
                    </a:p>
                  </a:txBody>
                  <a:tcPr>
                    <a:lnT w="19050" cap="flat" cmpd="sng" algn="ctr">
                      <a:solidFill>
                        <a:schemeClr val="tx1"/>
                      </a:solidFill>
                      <a:prstDash val="solid"/>
                      <a:round/>
                      <a:headEnd type="none" w="med" len="med"/>
                      <a:tailEnd type="none" w="med" len="med"/>
                    </a:lnT>
                    <a:solidFill>
                      <a:schemeClr val="bg1">
                        <a:lumMod val="95000"/>
                      </a:schemeClr>
                    </a:solidFill>
                  </a:tcPr>
                </a:tc>
                <a:tc rowSpan="2">
                  <a:txBody>
                    <a:bodyPr/>
                    <a:lstStyle/>
                    <a:p>
                      <a:pPr algn="ctr"/>
                      <a:r>
                        <a:rPr lang="en-GB" dirty="0"/>
                        <a:t>New to me.</a:t>
                      </a:r>
                    </a:p>
                  </a:txBody>
                  <a:tcPr anchor="ctr">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solidFill>
                      <a:schemeClr val="bg1">
                        <a:lumMod val="95000"/>
                      </a:schemeClr>
                    </a:solidFill>
                  </a:tcPr>
                </a:tc>
                <a:extLst>
                  <a:ext uri="{0D108BD9-81ED-4DB2-BD59-A6C34878D82A}">
                    <a16:rowId xmlns:a16="http://schemas.microsoft.com/office/drawing/2014/main" val="402945628"/>
                  </a:ext>
                </a:extLst>
              </a:tr>
              <a:tr h="510109">
                <a:tc>
                  <a:txBody>
                    <a:bodyPr/>
                    <a:lstStyle/>
                    <a:p>
                      <a:r>
                        <a:rPr lang="en-GB" b="1" dirty="0"/>
                        <a:t>Creativity</a:t>
                      </a:r>
                    </a:p>
                  </a:txBody>
                  <a:tcPr>
                    <a:lnL w="19050" cap="flat" cmpd="sng" algn="ctr">
                      <a:solidFill>
                        <a:schemeClr val="tx1"/>
                      </a:solidFill>
                      <a:prstDash val="solid"/>
                      <a:round/>
                      <a:headEnd type="none" w="med" len="med"/>
                      <a:tailEnd type="none" w="med" len="med"/>
                    </a:lnL>
                    <a:solidFill>
                      <a:schemeClr val="accent6">
                        <a:lumMod val="20000"/>
                        <a:lumOff val="80000"/>
                      </a:schemeClr>
                    </a:solidFill>
                  </a:tcPr>
                </a:tc>
                <a:tc>
                  <a:txBody>
                    <a:bodyPr/>
                    <a:lstStyle/>
                    <a:p>
                      <a:r>
                        <a:rPr lang="en-GB" dirty="0"/>
                        <a:t>…is the application of </a:t>
                      </a:r>
                      <a:r>
                        <a:rPr lang="en-GB" b="1" dirty="0"/>
                        <a:t>imagination</a:t>
                      </a:r>
                      <a:r>
                        <a:rPr lang="en-GB" dirty="0"/>
                        <a:t> to address a challenge.</a:t>
                      </a:r>
                    </a:p>
                  </a:txBody>
                  <a:tcPr>
                    <a:solidFill>
                      <a:schemeClr val="accent6">
                        <a:lumMod val="20000"/>
                        <a:lumOff val="80000"/>
                      </a:schemeClr>
                    </a:solidFill>
                  </a:tcPr>
                </a:tc>
                <a:tc vMerge="1">
                  <a:txBody>
                    <a:bodyPr/>
                    <a:lstStyle/>
                    <a:p>
                      <a:endParaRPr lang="en-GB" dirty="0"/>
                    </a:p>
                  </a:txBody>
                  <a:tcPr/>
                </a:tc>
                <a:extLst>
                  <a:ext uri="{0D108BD9-81ED-4DB2-BD59-A6C34878D82A}">
                    <a16:rowId xmlns:a16="http://schemas.microsoft.com/office/drawing/2014/main" val="2632804484"/>
                  </a:ext>
                </a:extLst>
              </a:tr>
              <a:tr h="402717">
                <a:tc>
                  <a:txBody>
                    <a:bodyPr/>
                    <a:lstStyle/>
                    <a:p>
                      <a:r>
                        <a:rPr lang="en-GB" b="1" dirty="0"/>
                        <a:t>Innovation</a:t>
                      </a:r>
                    </a:p>
                  </a:txBody>
                  <a:tcPr>
                    <a:lnL w="19050" cap="flat" cmpd="sng" algn="ctr">
                      <a:solidFill>
                        <a:schemeClr val="tx1"/>
                      </a:solidFill>
                      <a:prstDash val="solid"/>
                      <a:round/>
                      <a:headEnd type="none" w="med" len="med"/>
                      <a:tailEnd type="none" w="med" len="med"/>
                    </a:lnL>
                    <a:solidFill>
                      <a:schemeClr val="accent6">
                        <a:lumMod val="40000"/>
                        <a:lumOff val="60000"/>
                      </a:schemeClr>
                    </a:solidFill>
                  </a:tcPr>
                </a:tc>
                <a:tc>
                  <a:txBody>
                    <a:bodyPr/>
                    <a:lstStyle/>
                    <a:p>
                      <a:r>
                        <a:rPr lang="en-GB" dirty="0"/>
                        <a:t>…is the application of </a:t>
                      </a:r>
                      <a:r>
                        <a:rPr lang="en-GB" b="1" dirty="0"/>
                        <a:t>creativity</a:t>
                      </a:r>
                      <a:r>
                        <a:rPr lang="en-GB" dirty="0"/>
                        <a:t> to develop unique ideas.</a:t>
                      </a:r>
                    </a:p>
                  </a:txBody>
                  <a:tcPr>
                    <a:solidFill>
                      <a:schemeClr val="accent6">
                        <a:lumMod val="40000"/>
                        <a:lumOff val="60000"/>
                      </a:schemeClr>
                    </a:solidFill>
                  </a:tcPr>
                </a:tc>
                <a:tc rowSpan="2">
                  <a:txBody>
                    <a:bodyPr/>
                    <a:lstStyle/>
                    <a:p>
                      <a:pPr algn="ctr"/>
                      <a:r>
                        <a:rPr lang="en-GB" dirty="0"/>
                        <a:t>New to the world.</a:t>
                      </a:r>
                    </a:p>
                  </a:txBody>
                  <a:tcPr anchor="ctr">
                    <a:lnR w="19050" cap="flat" cmpd="sng" algn="ctr">
                      <a:solidFill>
                        <a:schemeClr val="tx1"/>
                      </a:solidFill>
                      <a:prstDash val="solid"/>
                      <a:round/>
                      <a:headEnd type="none" w="med" len="med"/>
                      <a:tailEnd type="none" w="med" len="med"/>
                    </a:lnR>
                    <a:lnB w="1905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512964791"/>
                  </a:ext>
                </a:extLst>
              </a:tr>
              <a:tr h="663142">
                <a:tc>
                  <a:txBody>
                    <a:bodyPr/>
                    <a:lstStyle/>
                    <a:p>
                      <a:r>
                        <a:rPr lang="en-GB" b="1" dirty="0"/>
                        <a:t>Entrepreneurship</a:t>
                      </a:r>
                    </a:p>
                  </a:txBody>
                  <a:tcPr>
                    <a:lnL w="19050" cap="flat" cmpd="sng" algn="ctr">
                      <a:solidFill>
                        <a:schemeClr val="tx1"/>
                      </a:solidFill>
                      <a:prstDash val="solid"/>
                      <a:round/>
                      <a:headEnd type="none" w="med" len="med"/>
                      <a:tailEnd type="none" w="med" len="med"/>
                    </a:lnL>
                    <a:lnB w="1905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r>
                        <a:rPr lang="en-GB" dirty="0"/>
                        <a:t>…is the application of </a:t>
                      </a:r>
                      <a:r>
                        <a:rPr lang="en-GB" b="1" dirty="0"/>
                        <a:t>innovation</a:t>
                      </a:r>
                      <a:r>
                        <a:rPr lang="en-GB" dirty="0"/>
                        <a:t> to bring ideas to fruition and spark the </a:t>
                      </a:r>
                      <a:r>
                        <a:rPr lang="en-GB" b="1" dirty="0"/>
                        <a:t>imagination</a:t>
                      </a:r>
                      <a:r>
                        <a:rPr lang="en-GB" dirty="0"/>
                        <a:t> of others.</a:t>
                      </a:r>
                    </a:p>
                  </a:txBody>
                  <a:tcPr>
                    <a:lnB w="19050" cap="flat" cmpd="sng" algn="ctr">
                      <a:solidFill>
                        <a:schemeClr val="tx1"/>
                      </a:solidFill>
                      <a:prstDash val="solid"/>
                      <a:round/>
                      <a:headEnd type="none" w="med" len="med"/>
                      <a:tailEnd type="none" w="med" len="med"/>
                    </a:lnB>
                    <a:solidFill>
                      <a:schemeClr val="accent6">
                        <a:lumMod val="60000"/>
                        <a:lumOff val="40000"/>
                      </a:schemeClr>
                    </a:solidFill>
                  </a:tcPr>
                </a:tc>
                <a:tc vMerge="1">
                  <a:txBody>
                    <a:bodyPr/>
                    <a:lstStyle/>
                    <a:p>
                      <a:pPr algn="ctr"/>
                      <a:endParaRPr lang="en-GB" dirty="0"/>
                    </a:p>
                  </a:txBody>
                  <a:tcPr anchor="ctr"/>
                </a:tc>
                <a:extLst>
                  <a:ext uri="{0D108BD9-81ED-4DB2-BD59-A6C34878D82A}">
                    <a16:rowId xmlns:a16="http://schemas.microsoft.com/office/drawing/2014/main" val="625928784"/>
                  </a:ext>
                </a:extLst>
              </a:tr>
            </a:tbl>
          </a:graphicData>
        </a:graphic>
      </p:graphicFrame>
      <p:pic>
        <p:nvPicPr>
          <p:cNvPr id="5" name="Picture 4">
            <a:extLst>
              <a:ext uri="{FF2B5EF4-FFF2-40B4-BE49-F238E27FC236}">
                <a16:creationId xmlns:a16="http://schemas.microsoft.com/office/drawing/2014/main" id="{3D4A500C-CF69-440E-8C49-ADA84EB9B609}"/>
              </a:ext>
            </a:extLst>
          </p:cNvPr>
          <p:cNvPicPr>
            <a:picLocks noChangeAspect="1"/>
          </p:cNvPicPr>
          <p:nvPr/>
        </p:nvPicPr>
        <p:blipFill>
          <a:blip r:embed="rId2"/>
          <a:stretch>
            <a:fillRect/>
          </a:stretch>
        </p:blipFill>
        <p:spPr>
          <a:xfrm>
            <a:off x="1399153" y="3548076"/>
            <a:ext cx="3139305" cy="3130751"/>
          </a:xfrm>
          <a:prstGeom prst="rect">
            <a:avLst/>
          </a:prstGeom>
        </p:spPr>
      </p:pic>
      <p:pic>
        <p:nvPicPr>
          <p:cNvPr id="6" name="Picture 2" descr="Tina Seelig">
            <a:extLst>
              <a:ext uri="{FF2B5EF4-FFF2-40B4-BE49-F238E27FC236}">
                <a16:creationId xmlns:a16="http://schemas.microsoft.com/office/drawing/2014/main" id="{A5B31C3C-F5DE-4901-AC6A-0E4FE9431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94294" y="3792066"/>
            <a:ext cx="2340652" cy="234065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C783825-F2B2-45B9-AB6A-10BD022128D6}"/>
              </a:ext>
            </a:extLst>
          </p:cNvPr>
          <p:cNvSpPr txBox="1"/>
          <p:nvPr/>
        </p:nvSpPr>
        <p:spPr>
          <a:xfrm>
            <a:off x="5597611" y="3792066"/>
            <a:ext cx="2789481" cy="2246769"/>
          </a:xfrm>
          <a:prstGeom prst="rect">
            <a:avLst/>
          </a:prstGeom>
          <a:noFill/>
        </p:spPr>
        <p:txBody>
          <a:bodyPr wrap="square" rtlCol="0">
            <a:spAutoFit/>
          </a:bodyPr>
          <a:lstStyle/>
          <a:p>
            <a:r>
              <a:rPr lang="en-GB" sz="1400" dirty="0" err="1">
                <a:solidFill>
                  <a:srgbClr val="000000"/>
                </a:solidFill>
                <a:latin typeface="Arial"/>
                <a:ea typeface="ＭＳ Ｐゴシック"/>
              </a:rPr>
              <a:t>Dr.</a:t>
            </a:r>
            <a:r>
              <a:rPr lang="en-GB" sz="1400" dirty="0">
                <a:solidFill>
                  <a:srgbClr val="000000"/>
                </a:solidFill>
                <a:latin typeface="Arial"/>
                <a:ea typeface="ＭＳ Ｐゴシック"/>
              </a:rPr>
              <a:t> Tina </a:t>
            </a:r>
            <a:r>
              <a:rPr lang="en-GB" sz="1400" dirty="0" err="1">
                <a:solidFill>
                  <a:srgbClr val="000000"/>
                </a:solidFill>
                <a:latin typeface="Arial"/>
                <a:ea typeface="ＭＳ Ｐゴシック"/>
              </a:rPr>
              <a:t>Seelig</a:t>
            </a:r>
            <a:r>
              <a:rPr lang="en-GB" sz="1400" dirty="0">
                <a:solidFill>
                  <a:srgbClr val="000000"/>
                </a:solidFill>
                <a:latin typeface="Arial"/>
                <a:ea typeface="ＭＳ Ｐゴシック"/>
              </a:rPr>
              <a:t> is a Professor of the Practice in the </a:t>
            </a:r>
            <a:r>
              <a:rPr lang="en-GB" sz="1400" dirty="0" err="1">
                <a:solidFill>
                  <a:srgbClr val="000000"/>
                </a:solidFill>
                <a:latin typeface="Arial"/>
                <a:ea typeface="ＭＳ Ｐゴシック"/>
              </a:rPr>
              <a:t>Dept</a:t>
            </a:r>
            <a:r>
              <a:rPr lang="en-GB" sz="1400" dirty="0">
                <a:solidFill>
                  <a:srgbClr val="000000"/>
                </a:solidFill>
                <a:latin typeface="Arial"/>
                <a:ea typeface="ＭＳ Ｐゴシック"/>
              </a:rPr>
              <a:t> of Management Science and Engineering (MS&amp;E) at Stanford School of Engineering.</a:t>
            </a:r>
          </a:p>
          <a:p>
            <a:r>
              <a:rPr lang="en-GB" sz="1400" dirty="0">
                <a:solidFill>
                  <a:srgbClr val="000000"/>
                </a:solidFill>
                <a:latin typeface="Arial"/>
                <a:ea typeface="ＭＳ Ｐゴシック"/>
              </a:rPr>
              <a:t>She is a faculty director for the Stanford Technology Ventures Program (STVP), the entrepreneurship </a:t>
            </a:r>
            <a:r>
              <a:rPr lang="en-GB" sz="1400" dirty="0" err="1">
                <a:solidFill>
                  <a:srgbClr val="000000"/>
                </a:solidFill>
                <a:latin typeface="Arial"/>
                <a:ea typeface="ＭＳ Ｐゴシック"/>
              </a:rPr>
              <a:t>center</a:t>
            </a:r>
            <a:r>
              <a:rPr lang="en-GB" sz="1400" dirty="0">
                <a:solidFill>
                  <a:srgbClr val="000000"/>
                </a:solidFill>
                <a:latin typeface="Arial"/>
                <a:ea typeface="ＭＳ Ｐゴシック"/>
              </a:rPr>
              <a:t> at Stanford's School of Engineering</a:t>
            </a:r>
          </a:p>
        </p:txBody>
      </p:sp>
    </p:spTree>
    <p:extLst>
      <p:ext uri="{BB962C8B-B14F-4D97-AF65-F5344CB8AC3E}">
        <p14:creationId xmlns:p14="http://schemas.microsoft.com/office/powerpoint/2010/main" val="3289924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18" name="Title 1"/>
          <p:cNvSpPr txBox="1">
            <a:spLocks/>
          </p:cNvSpPr>
          <p:nvPr/>
        </p:nvSpPr>
        <p:spPr bwMode="auto">
          <a:xfrm>
            <a:off x="1534057" y="2907723"/>
            <a:ext cx="9354333"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sz="1900" b="1" baseline="0">
                <a:solidFill>
                  <a:srgbClr val="C00000"/>
                </a:solidFill>
                <a:latin typeface="+mj-lt"/>
                <a:ea typeface="+mj-ea"/>
                <a:cs typeface="+mj-cs"/>
              </a:defRPr>
            </a:lvl1pPr>
            <a:lvl2pPr algn="l" defTabSz="913526" rtl="0" eaLnBrk="1" fontAlgn="base" hangingPunct="1">
              <a:spcBef>
                <a:spcPct val="0"/>
              </a:spcBef>
              <a:spcAft>
                <a:spcPct val="0"/>
              </a:spcAft>
              <a:defRPr sz="1900" b="1">
                <a:solidFill>
                  <a:schemeClr val="tx2"/>
                </a:solidFill>
                <a:latin typeface="Arial" charset="0"/>
              </a:defRPr>
            </a:lvl2pPr>
            <a:lvl3pPr algn="l" defTabSz="913526" rtl="0" eaLnBrk="1" fontAlgn="base" hangingPunct="1">
              <a:spcBef>
                <a:spcPct val="0"/>
              </a:spcBef>
              <a:spcAft>
                <a:spcPct val="0"/>
              </a:spcAft>
              <a:defRPr sz="1900" b="1">
                <a:solidFill>
                  <a:schemeClr val="tx2"/>
                </a:solidFill>
                <a:latin typeface="Arial" charset="0"/>
              </a:defRPr>
            </a:lvl3pPr>
            <a:lvl4pPr algn="l" defTabSz="913526" rtl="0" eaLnBrk="1" fontAlgn="base" hangingPunct="1">
              <a:spcBef>
                <a:spcPct val="0"/>
              </a:spcBef>
              <a:spcAft>
                <a:spcPct val="0"/>
              </a:spcAft>
              <a:defRPr sz="1900" b="1">
                <a:solidFill>
                  <a:schemeClr val="tx2"/>
                </a:solidFill>
                <a:latin typeface="Arial" charset="0"/>
              </a:defRPr>
            </a:lvl4pPr>
            <a:lvl5pPr algn="l" defTabSz="913526" rtl="0" eaLnBrk="1" fontAlgn="base" hangingPunct="1">
              <a:spcBef>
                <a:spcPct val="0"/>
              </a:spcBef>
              <a:spcAft>
                <a:spcPct val="0"/>
              </a:spcAft>
              <a:defRPr sz="1900" b="1">
                <a:solidFill>
                  <a:schemeClr val="tx2"/>
                </a:solidFill>
                <a:latin typeface="Arial" charset="0"/>
              </a:defRPr>
            </a:lvl5pPr>
            <a:lvl6pPr marL="466481" algn="l" defTabSz="913526" rtl="0" eaLnBrk="1" fontAlgn="base" hangingPunct="1">
              <a:spcBef>
                <a:spcPct val="0"/>
              </a:spcBef>
              <a:spcAft>
                <a:spcPct val="0"/>
              </a:spcAft>
              <a:defRPr sz="1900" b="1">
                <a:solidFill>
                  <a:schemeClr val="tx2"/>
                </a:solidFill>
                <a:latin typeface="Arial" charset="0"/>
              </a:defRPr>
            </a:lvl6pPr>
            <a:lvl7pPr marL="932962" algn="l" defTabSz="913526" rtl="0" eaLnBrk="1" fontAlgn="base" hangingPunct="1">
              <a:spcBef>
                <a:spcPct val="0"/>
              </a:spcBef>
              <a:spcAft>
                <a:spcPct val="0"/>
              </a:spcAft>
              <a:defRPr sz="1900" b="1">
                <a:solidFill>
                  <a:schemeClr val="tx2"/>
                </a:solidFill>
                <a:latin typeface="Arial" charset="0"/>
              </a:defRPr>
            </a:lvl7pPr>
            <a:lvl8pPr marL="1399443" algn="l" defTabSz="913526" rtl="0" eaLnBrk="1" fontAlgn="base" hangingPunct="1">
              <a:spcBef>
                <a:spcPct val="0"/>
              </a:spcBef>
              <a:spcAft>
                <a:spcPct val="0"/>
              </a:spcAft>
              <a:defRPr sz="1900" b="1">
                <a:solidFill>
                  <a:schemeClr val="tx2"/>
                </a:solidFill>
                <a:latin typeface="Arial" charset="0"/>
              </a:defRPr>
            </a:lvl8pPr>
            <a:lvl9pPr marL="1865925" algn="l" defTabSz="913526" rtl="0" eaLnBrk="1" fontAlgn="base" hangingPunct="1">
              <a:spcBef>
                <a:spcPct val="0"/>
              </a:spcBef>
              <a:spcAft>
                <a:spcPct val="0"/>
              </a:spcAft>
              <a:defRPr sz="1900" b="1">
                <a:solidFill>
                  <a:schemeClr val="tx2"/>
                </a:solidFill>
                <a:latin typeface="Arial" charset="0"/>
              </a:defRPr>
            </a:lvl9pPr>
          </a:lstStyle>
          <a:p>
            <a:pPr marL="0" marR="0" lvl="0" indent="0" algn="ctr" defTabSz="913526" rtl="0" eaLnBrk="1" fontAlgn="base" latinLnBrk="0" hangingPunct="1">
              <a:lnSpc>
                <a:spcPct val="100000"/>
              </a:lnSpc>
              <a:spcBef>
                <a:spcPct val="0"/>
              </a:spcBef>
              <a:spcAft>
                <a:spcPct val="0"/>
              </a:spcAft>
              <a:buClrTx/>
              <a:buSzTx/>
              <a:buFontTx/>
              <a:buNone/>
              <a:tabLst>
                <a:tab pos="275353" algn="l"/>
              </a:tabLst>
              <a:defRPr/>
            </a:pPr>
            <a:r>
              <a:rPr kumimoji="0" lang="en-GB" sz="4800" b="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rPr>
              <a:t>Why do it?</a:t>
            </a:r>
          </a:p>
          <a:p>
            <a:pPr marL="0" marR="0" lvl="0" indent="0" algn="ctr" defTabSz="913526" rtl="0" eaLnBrk="1" fontAlgn="base" latinLnBrk="0" hangingPunct="1">
              <a:lnSpc>
                <a:spcPct val="100000"/>
              </a:lnSpc>
              <a:spcBef>
                <a:spcPct val="0"/>
              </a:spcBef>
              <a:spcAft>
                <a:spcPct val="0"/>
              </a:spcAft>
              <a:buClrTx/>
              <a:buSzTx/>
              <a:buFontTx/>
              <a:buNone/>
              <a:tabLst>
                <a:tab pos="275353" algn="l"/>
              </a:tabLst>
              <a:defRPr/>
            </a:pPr>
            <a:r>
              <a:rPr lang="en-GB" sz="4800" b="0" kern="0" dirty="0">
                <a:solidFill>
                  <a:srgbClr val="000000"/>
                </a:solidFill>
                <a:latin typeface="Lucida Sans" panose="020B0602030504020204" pitchFamily="34" charset="0"/>
                <a:ea typeface="ＭＳ Ｐゴシック"/>
              </a:rPr>
              <a:t>(I mean, really… why?)</a:t>
            </a:r>
            <a:endParaRPr kumimoji="0" lang="en-GB" sz="4800" b="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endParaRPr>
          </a:p>
        </p:txBody>
      </p:sp>
    </p:spTree>
    <p:extLst>
      <p:ext uri="{BB962C8B-B14F-4D97-AF65-F5344CB8AC3E}">
        <p14:creationId xmlns:p14="http://schemas.microsoft.com/office/powerpoint/2010/main" val="17475628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67A47-5B3E-49A8-99C7-FA08394DC53B}"/>
              </a:ext>
            </a:extLst>
          </p:cNvPr>
          <p:cNvSpPr>
            <a:spLocks noGrp="1"/>
          </p:cNvSpPr>
          <p:nvPr>
            <p:ph type="title"/>
          </p:nvPr>
        </p:nvSpPr>
        <p:spPr>
          <a:xfrm>
            <a:off x="1513704" y="5666174"/>
            <a:ext cx="9496166" cy="864372"/>
          </a:xfrm>
        </p:spPr>
        <p:txBody>
          <a:bodyPr>
            <a:normAutofit/>
          </a:bodyPr>
          <a:lstStyle/>
          <a:p>
            <a:pPr algn="ctr" defTabSz="913526" fontAlgn="base">
              <a:lnSpc>
                <a:spcPct val="100000"/>
              </a:lnSpc>
              <a:spcAft>
                <a:spcPct val="0"/>
              </a:spcAft>
              <a:tabLst>
                <a:tab pos="275353" algn="l"/>
              </a:tabLst>
              <a:defRPr/>
            </a:pPr>
            <a:r>
              <a:rPr lang="en-GB" sz="4000" kern="0" dirty="0">
                <a:solidFill>
                  <a:srgbClr val="000000"/>
                </a:solidFill>
                <a:latin typeface="Lucida Sans" panose="020B0602030504020204" pitchFamily="34" charset="0"/>
                <a:ea typeface="ＭＳ Ｐゴシック"/>
              </a:rPr>
              <a:t>Autonomy, Mastery &amp; Purpose</a:t>
            </a:r>
          </a:p>
        </p:txBody>
      </p:sp>
      <p:pic>
        <p:nvPicPr>
          <p:cNvPr id="4" name="Picture 3">
            <a:extLst>
              <a:ext uri="{FF2B5EF4-FFF2-40B4-BE49-F238E27FC236}">
                <a16:creationId xmlns:a16="http://schemas.microsoft.com/office/drawing/2014/main" id="{959F6D3D-91C6-4C6B-B1A3-B5F0E94E7701}"/>
              </a:ext>
            </a:extLst>
          </p:cNvPr>
          <p:cNvPicPr>
            <a:picLocks noChangeAspect="1"/>
          </p:cNvPicPr>
          <p:nvPr/>
        </p:nvPicPr>
        <p:blipFill>
          <a:blip r:embed="rId2"/>
          <a:stretch>
            <a:fillRect/>
          </a:stretch>
        </p:blipFill>
        <p:spPr>
          <a:xfrm>
            <a:off x="3502112" y="425879"/>
            <a:ext cx="5178511" cy="5178511"/>
          </a:xfrm>
          <a:prstGeom prst="rect">
            <a:avLst/>
          </a:prstGeom>
        </p:spPr>
      </p:pic>
    </p:spTree>
    <p:extLst>
      <p:ext uri="{BB962C8B-B14F-4D97-AF65-F5344CB8AC3E}">
        <p14:creationId xmlns:p14="http://schemas.microsoft.com/office/powerpoint/2010/main" val="34956513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18" name="Title 1"/>
          <p:cNvSpPr txBox="1">
            <a:spLocks/>
          </p:cNvSpPr>
          <p:nvPr/>
        </p:nvSpPr>
        <p:spPr bwMode="auto">
          <a:xfrm>
            <a:off x="1540236" y="2543199"/>
            <a:ext cx="9354333" cy="18466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sz="1900" b="1" baseline="0">
                <a:solidFill>
                  <a:srgbClr val="C00000"/>
                </a:solidFill>
                <a:latin typeface="+mj-lt"/>
                <a:ea typeface="+mj-ea"/>
                <a:cs typeface="+mj-cs"/>
              </a:defRPr>
            </a:lvl1pPr>
            <a:lvl2pPr algn="l" defTabSz="913526" rtl="0" eaLnBrk="1" fontAlgn="base" hangingPunct="1">
              <a:spcBef>
                <a:spcPct val="0"/>
              </a:spcBef>
              <a:spcAft>
                <a:spcPct val="0"/>
              </a:spcAft>
              <a:defRPr sz="1900" b="1">
                <a:solidFill>
                  <a:schemeClr val="tx2"/>
                </a:solidFill>
                <a:latin typeface="Arial" charset="0"/>
              </a:defRPr>
            </a:lvl2pPr>
            <a:lvl3pPr algn="l" defTabSz="913526" rtl="0" eaLnBrk="1" fontAlgn="base" hangingPunct="1">
              <a:spcBef>
                <a:spcPct val="0"/>
              </a:spcBef>
              <a:spcAft>
                <a:spcPct val="0"/>
              </a:spcAft>
              <a:defRPr sz="1900" b="1">
                <a:solidFill>
                  <a:schemeClr val="tx2"/>
                </a:solidFill>
                <a:latin typeface="Arial" charset="0"/>
              </a:defRPr>
            </a:lvl3pPr>
            <a:lvl4pPr algn="l" defTabSz="913526" rtl="0" eaLnBrk="1" fontAlgn="base" hangingPunct="1">
              <a:spcBef>
                <a:spcPct val="0"/>
              </a:spcBef>
              <a:spcAft>
                <a:spcPct val="0"/>
              </a:spcAft>
              <a:defRPr sz="1900" b="1">
                <a:solidFill>
                  <a:schemeClr val="tx2"/>
                </a:solidFill>
                <a:latin typeface="Arial" charset="0"/>
              </a:defRPr>
            </a:lvl4pPr>
            <a:lvl5pPr algn="l" defTabSz="913526" rtl="0" eaLnBrk="1" fontAlgn="base" hangingPunct="1">
              <a:spcBef>
                <a:spcPct val="0"/>
              </a:spcBef>
              <a:spcAft>
                <a:spcPct val="0"/>
              </a:spcAft>
              <a:defRPr sz="1900" b="1">
                <a:solidFill>
                  <a:schemeClr val="tx2"/>
                </a:solidFill>
                <a:latin typeface="Arial" charset="0"/>
              </a:defRPr>
            </a:lvl5pPr>
            <a:lvl6pPr marL="466481" algn="l" defTabSz="913526" rtl="0" eaLnBrk="1" fontAlgn="base" hangingPunct="1">
              <a:spcBef>
                <a:spcPct val="0"/>
              </a:spcBef>
              <a:spcAft>
                <a:spcPct val="0"/>
              </a:spcAft>
              <a:defRPr sz="1900" b="1">
                <a:solidFill>
                  <a:schemeClr val="tx2"/>
                </a:solidFill>
                <a:latin typeface="Arial" charset="0"/>
              </a:defRPr>
            </a:lvl6pPr>
            <a:lvl7pPr marL="932962" algn="l" defTabSz="913526" rtl="0" eaLnBrk="1" fontAlgn="base" hangingPunct="1">
              <a:spcBef>
                <a:spcPct val="0"/>
              </a:spcBef>
              <a:spcAft>
                <a:spcPct val="0"/>
              </a:spcAft>
              <a:defRPr sz="1900" b="1">
                <a:solidFill>
                  <a:schemeClr val="tx2"/>
                </a:solidFill>
                <a:latin typeface="Arial" charset="0"/>
              </a:defRPr>
            </a:lvl7pPr>
            <a:lvl8pPr marL="1399443" algn="l" defTabSz="913526" rtl="0" eaLnBrk="1" fontAlgn="base" hangingPunct="1">
              <a:spcBef>
                <a:spcPct val="0"/>
              </a:spcBef>
              <a:spcAft>
                <a:spcPct val="0"/>
              </a:spcAft>
              <a:defRPr sz="1900" b="1">
                <a:solidFill>
                  <a:schemeClr val="tx2"/>
                </a:solidFill>
                <a:latin typeface="Arial" charset="0"/>
              </a:defRPr>
            </a:lvl8pPr>
            <a:lvl9pPr marL="1865925" algn="l" defTabSz="913526" rtl="0" eaLnBrk="1" fontAlgn="base" hangingPunct="1">
              <a:spcBef>
                <a:spcPct val="0"/>
              </a:spcBef>
              <a:spcAft>
                <a:spcPct val="0"/>
              </a:spcAft>
              <a:defRPr sz="1900" b="1">
                <a:solidFill>
                  <a:schemeClr val="tx2"/>
                </a:solidFill>
                <a:latin typeface="Arial" charset="0"/>
              </a:defRPr>
            </a:lvl9pPr>
          </a:lstStyle>
          <a:p>
            <a:pPr marL="0" marR="0" lvl="0" indent="0" algn="ctr" defTabSz="913526" rtl="0" eaLnBrk="1" fontAlgn="base" latinLnBrk="0" hangingPunct="1">
              <a:lnSpc>
                <a:spcPct val="100000"/>
              </a:lnSpc>
              <a:spcBef>
                <a:spcPct val="0"/>
              </a:spcBef>
              <a:spcAft>
                <a:spcPct val="0"/>
              </a:spcAft>
              <a:buClrTx/>
              <a:buSzTx/>
              <a:buFontTx/>
              <a:buNone/>
              <a:tabLst>
                <a:tab pos="275353" algn="l"/>
              </a:tabLst>
              <a:defRPr/>
            </a:pPr>
            <a:r>
              <a:rPr lang="en-GB" sz="4000" b="0" kern="0" dirty="0">
                <a:solidFill>
                  <a:srgbClr val="000000"/>
                </a:solidFill>
                <a:latin typeface="Lucida Sans" panose="020B0602030504020204" pitchFamily="34" charset="0"/>
                <a:ea typeface="ＭＳ Ｐゴシック"/>
              </a:rPr>
              <a:t>Being and entrepreneur is about </a:t>
            </a:r>
            <a:r>
              <a:rPr lang="en-GB" sz="4000" kern="0" dirty="0">
                <a:solidFill>
                  <a:srgbClr val="000000"/>
                </a:solidFill>
                <a:latin typeface="Lucida Sans" panose="020B0602030504020204" pitchFamily="34" charset="0"/>
                <a:ea typeface="ＭＳ Ｐゴシック"/>
              </a:rPr>
              <a:t>having a vision </a:t>
            </a:r>
            <a:r>
              <a:rPr lang="en-GB" sz="4000" b="0" kern="0" dirty="0">
                <a:solidFill>
                  <a:srgbClr val="000000"/>
                </a:solidFill>
                <a:latin typeface="Lucida Sans" panose="020B0602030504020204" pitchFamily="34" charset="0"/>
                <a:ea typeface="ＭＳ Ｐゴシック"/>
              </a:rPr>
              <a:t>and being able to </a:t>
            </a:r>
            <a:r>
              <a:rPr lang="en-GB" sz="4000" kern="0" dirty="0">
                <a:solidFill>
                  <a:srgbClr val="000000"/>
                </a:solidFill>
                <a:latin typeface="Lucida Sans" panose="020B0602030504020204" pitchFamily="34" charset="0"/>
                <a:ea typeface="ＭＳ Ｐゴシック"/>
              </a:rPr>
              <a:t>communicate that vision.</a:t>
            </a:r>
            <a:endParaRPr kumimoji="0" lang="en-GB" sz="4000" b="0" i="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endParaRPr>
          </a:p>
        </p:txBody>
      </p:sp>
    </p:spTree>
    <p:extLst>
      <p:ext uri="{BB962C8B-B14F-4D97-AF65-F5344CB8AC3E}">
        <p14:creationId xmlns:p14="http://schemas.microsoft.com/office/powerpoint/2010/main" val="23602176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18" name="Title 1"/>
          <p:cNvSpPr txBox="1">
            <a:spLocks/>
          </p:cNvSpPr>
          <p:nvPr/>
        </p:nvSpPr>
        <p:spPr bwMode="auto">
          <a:xfrm>
            <a:off x="1534057" y="2907723"/>
            <a:ext cx="9354333"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algn="l" defTabSz="913526" rtl="0" eaLnBrk="1" fontAlgn="base" hangingPunct="1">
              <a:spcBef>
                <a:spcPct val="0"/>
              </a:spcBef>
              <a:spcAft>
                <a:spcPct val="0"/>
              </a:spcAft>
              <a:tabLst>
                <a:tab pos="275353" algn="l"/>
              </a:tabLst>
              <a:defRPr sz="1900" b="1" baseline="0">
                <a:solidFill>
                  <a:srgbClr val="C00000"/>
                </a:solidFill>
                <a:latin typeface="+mj-lt"/>
                <a:ea typeface="+mj-ea"/>
                <a:cs typeface="+mj-cs"/>
              </a:defRPr>
            </a:lvl1pPr>
            <a:lvl2pPr algn="l" defTabSz="913526" rtl="0" eaLnBrk="1" fontAlgn="base" hangingPunct="1">
              <a:spcBef>
                <a:spcPct val="0"/>
              </a:spcBef>
              <a:spcAft>
                <a:spcPct val="0"/>
              </a:spcAft>
              <a:defRPr sz="1900" b="1">
                <a:solidFill>
                  <a:schemeClr val="tx2"/>
                </a:solidFill>
                <a:latin typeface="Arial" charset="0"/>
              </a:defRPr>
            </a:lvl2pPr>
            <a:lvl3pPr algn="l" defTabSz="913526" rtl="0" eaLnBrk="1" fontAlgn="base" hangingPunct="1">
              <a:spcBef>
                <a:spcPct val="0"/>
              </a:spcBef>
              <a:spcAft>
                <a:spcPct val="0"/>
              </a:spcAft>
              <a:defRPr sz="1900" b="1">
                <a:solidFill>
                  <a:schemeClr val="tx2"/>
                </a:solidFill>
                <a:latin typeface="Arial" charset="0"/>
              </a:defRPr>
            </a:lvl3pPr>
            <a:lvl4pPr algn="l" defTabSz="913526" rtl="0" eaLnBrk="1" fontAlgn="base" hangingPunct="1">
              <a:spcBef>
                <a:spcPct val="0"/>
              </a:spcBef>
              <a:spcAft>
                <a:spcPct val="0"/>
              </a:spcAft>
              <a:defRPr sz="1900" b="1">
                <a:solidFill>
                  <a:schemeClr val="tx2"/>
                </a:solidFill>
                <a:latin typeface="Arial" charset="0"/>
              </a:defRPr>
            </a:lvl4pPr>
            <a:lvl5pPr algn="l" defTabSz="913526" rtl="0" eaLnBrk="1" fontAlgn="base" hangingPunct="1">
              <a:spcBef>
                <a:spcPct val="0"/>
              </a:spcBef>
              <a:spcAft>
                <a:spcPct val="0"/>
              </a:spcAft>
              <a:defRPr sz="1900" b="1">
                <a:solidFill>
                  <a:schemeClr val="tx2"/>
                </a:solidFill>
                <a:latin typeface="Arial" charset="0"/>
              </a:defRPr>
            </a:lvl5pPr>
            <a:lvl6pPr marL="466481" algn="l" defTabSz="913526" rtl="0" eaLnBrk="1" fontAlgn="base" hangingPunct="1">
              <a:spcBef>
                <a:spcPct val="0"/>
              </a:spcBef>
              <a:spcAft>
                <a:spcPct val="0"/>
              </a:spcAft>
              <a:defRPr sz="1900" b="1">
                <a:solidFill>
                  <a:schemeClr val="tx2"/>
                </a:solidFill>
                <a:latin typeface="Arial" charset="0"/>
              </a:defRPr>
            </a:lvl6pPr>
            <a:lvl7pPr marL="932962" algn="l" defTabSz="913526" rtl="0" eaLnBrk="1" fontAlgn="base" hangingPunct="1">
              <a:spcBef>
                <a:spcPct val="0"/>
              </a:spcBef>
              <a:spcAft>
                <a:spcPct val="0"/>
              </a:spcAft>
              <a:defRPr sz="1900" b="1">
                <a:solidFill>
                  <a:schemeClr val="tx2"/>
                </a:solidFill>
                <a:latin typeface="Arial" charset="0"/>
              </a:defRPr>
            </a:lvl7pPr>
            <a:lvl8pPr marL="1399443" algn="l" defTabSz="913526" rtl="0" eaLnBrk="1" fontAlgn="base" hangingPunct="1">
              <a:spcBef>
                <a:spcPct val="0"/>
              </a:spcBef>
              <a:spcAft>
                <a:spcPct val="0"/>
              </a:spcAft>
              <a:defRPr sz="1900" b="1">
                <a:solidFill>
                  <a:schemeClr val="tx2"/>
                </a:solidFill>
                <a:latin typeface="Arial" charset="0"/>
              </a:defRPr>
            </a:lvl8pPr>
            <a:lvl9pPr marL="1865925" algn="l" defTabSz="913526" rtl="0" eaLnBrk="1" fontAlgn="base" hangingPunct="1">
              <a:spcBef>
                <a:spcPct val="0"/>
              </a:spcBef>
              <a:spcAft>
                <a:spcPct val="0"/>
              </a:spcAft>
              <a:defRPr sz="1900" b="1">
                <a:solidFill>
                  <a:schemeClr val="tx2"/>
                </a:solidFill>
                <a:latin typeface="Arial" charset="0"/>
              </a:defRPr>
            </a:lvl9pPr>
          </a:lstStyle>
          <a:p>
            <a:pPr marL="0" marR="0" lvl="0" indent="0" algn="ctr" defTabSz="913526" rtl="0" eaLnBrk="1" fontAlgn="base" latinLnBrk="0" hangingPunct="1">
              <a:lnSpc>
                <a:spcPct val="100000"/>
              </a:lnSpc>
              <a:spcBef>
                <a:spcPct val="0"/>
              </a:spcBef>
              <a:spcAft>
                <a:spcPct val="0"/>
              </a:spcAft>
              <a:buClrTx/>
              <a:buSzTx/>
              <a:buFontTx/>
              <a:buNone/>
              <a:tabLst>
                <a:tab pos="275353" algn="l"/>
              </a:tabLst>
              <a:defRPr/>
            </a:pPr>
            <a:r>
              <a:rPr kumimoji="0" lang="en-GB" sz="4800" b="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rPr>
              <a:t>What is the difference between a </a:t>
            </a:r>
            <a:r>
              <a:rPr kumimoji="0" lang="en-GB" sz="480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rPr>
              <a:t>Startup </a:t>
            </a:r>
            <a:r>
              <a:rPr kumimoji="0" lang="en-GB" sz="4800" b="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rPr>
              <a:t>and a </a:t>
            </a:r>
            <a:r>
              <a:rPr kumimoji="0" lang="en-GB" sz="480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rPr>
              <a:t>Company</a:t>
            </a:r>
            <a:r>
              <a:rPr kumimoji="0" lang="en-GB" sz="4800" b="0" u="none" strike="noStrike" kern="0" cap="none" spc="0" normalizeH="0" baseline="0" noProof="0" dirty="0">
                <a:ln>
                  <a:noFill/>
                </a:ln>
                <a:solidFill>
                  <a:srgbClr val="000000"/>
                </a:solidFill>
                <a:effectLst/>
                <a:uLnTx/>
                <a:uFillTx/>
                <a:latin typeface="Lucida Sans" panose="020B0602030504020204" pitchFamily="34" charset="0"/>
                <a:ea typeface="ＭＳ Ｐゴシック"/>
                <a:cs typeface="+mj-cs"/>
              </a:rPr>
              <a:t>?</a:t>
            </a:r>
          </a:p>
        </p:txBody>
      </p:sp>
    </p:spTree>
    <p:extLst>
      <p:ext uri="{BB962C8B-B14F-4D97-AF65-F5344CB8AC3E}">
        <p14:creationId xmlns:p14="http://schemas.microsoft.com/office/powerpoint/2010/main" val="39762275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5967" y="136525"/>
            <a:ext cx="10515600" cy="1325563"/>
          </a:xfrm>
        </p:spPr>
        <p:txBody>
          <a:bodyPr/>
          <a:lstStyle/>
          <a:p>
            <a:r>
              <a:rPr lang="en-GB" dirty="0"/>
              <a:t>The Four Steps</a:t>
            </a:r>
          </a:p>
        </p:txBody>
      </p:sp>
      <p:pic>
        <p:nvPicPr>
          <p:cNvPr id="9" name="Picture 8">
            <a:extLst>
              <a:ext uri="{FF2B5EF4-FFF2-40B4-BE49-F238E27FC236}">
                <a16:creationId xmlns:a16="http://schemas.microsoft.com/office/drawing/2014/main" id="{3D948840-5AD6-4E4B-A778-31435E5197BD}"/>
              </a:ext>
            </a:extLst>
          </p:cNvPr>
          <p:cNvPicPr>
            <a:picLocks noChangeAspect="1"/>
          </p:cNvPicPr>
          <p:nvPr/>
        </p:nvPicPr>
        <p:blipFill>
          <a:blip r:embed="rId2"/>
          <a:stretch>
            <a:fillRect/>
          </a:stretch>
        </p:blipFill>
        <p:spPr>
          <a:xfrm>
            <a:off x="2205038" y="1265844"/>
            <a:ext cx="7781924" cy="2956691"/>
          </a:xfrm>
          <a:prstGeom prst="rect">
            <a:avLst/>
          </a:prstGeom>
        </p:spPr>
      </p:pic>
      <p:sp>
        <p:nvSpPr>
          <p:cNvPr id="10" name="Rectangle 2">
            <a:extLst>
              <a:ext uri="{FF2B5EF4-FFF2-40B4-BE49-F238E27FC236}">
                <a16:creationId xmlns:a16="http://schemas.microsoft.com/office/drawing/2014/main" id="{392B16F7-13D9-4AA1-9200-87A4879CDF0E}"/>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GB"/>
          </a:p>
        </p:txBody>
      </p:sp>
      <p:pic>
        <p:nvPicPr>
          <p:cNvPr id="6145" name="Picture 1">
            <a:extLst>
              <a:ext uri="{FF2B5EF4-FFF2-40B4-BE49-F238E27FC236}">
                <a16:creationId xmlns:a16="http://schemas.microsoft.com/office/drawing/2014/main" id="{D6D62F59-C78D-4C24-B73E-3BF406FD44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43954" y="4280749"/>
            <a:ext cx="1628892" cy="2091478"/>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E176313F-50EA-42F5-90BB-498CF1D9DE62}"/>
              </a:ext>
            </a:extLst>
          </p:cNvPr>
          <p:cNvSpPr>
            <a:spLocks noChangeArrowheads="1"/>
          </p:cNvSpPr>
          <p:nvPr/>
        </p:nvSpPr>
        <p:spPr bwMode="auto">
          <a:xfrm>
            <a:off x="1023938" y="4791556"/>
            <a:ext cx="7879362" cy="1169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GB" altLang="en-US" sz="1400" b="1"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Steve Blank</a:t>
            </a:r>
            <a:r>
              <a:rPr kumimoji="0" lang="en-GB" altLang="en-US" sz="14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has been referred to as a ‘Godfather of Entrepreneurship’ in Silicon Valley. He has spent over 30 years within the high technology industry, founding or working within eight </a:t>
            </a:r>
            <a:r>
              <a:rPr kumimoji="0" lang="en-GB" altLang="en-US" sz="1400" b="0" i="0" u="none" strike="noStrike" cap="none" normalizeH="0" baseline="0" dirty="0" err="1">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startup</a:t>
            </a:r>
            <a:r>
              <a:rPr kumimoji="0" lang="en-GB" altLang="en-US" sz="1400" b="0"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companies, four of which have gone public. He is an adjunct professor of entrepreneurship at Stanford; lecturer at the UC Berkeley Haas School of Business, and is a senior fellow at Columbia University, and New York University. He is a co-founder of the Lean Startup movement. </a:t>
            </a:r>
            <a:endParaRPr kumimoji="0" lang="en-GB" altLang="en-US" sz="20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10040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59620" y="667264"/>
            <a:ext cx="10892673" cy="5936507"/>
          </a:xfrm>
          <a:prstGeom prst="rect">
            <a:avLst/>
          </a:prstGeom>
        </p:spPr>
      </p:pic>
      <p:sp>
        <p:nvSpPr>
          <p:cNvPr id="2" name="Oval 1">
            <a:extLst>
              <a:ext uri="{FF2B5EF4-FFF2-40B4-BE49-F238E27FC236}">
                <a16:creationId xmlns:a16="http://schemas.microsoft.com/office/drawing/2014/main" id="{DD76B070-D85B-4BBB-9176-40F89DA15450}"/>
              </a:ext>
            </a:extLst>
          </p:cNvPr>
          <p:cNvSpPr/>
          <p:nvPr/>
        </p:nvSpPr>
        <p:spPr>
          <a:xfrm>
            <a:off x="4497860" y="289469"/>
            <a:ext cx="7107195" cy="6314302"/>
          </a:xfrm>
          <a:prstGeom prst="ellipse">
            <a:avLst/>
          </a:prstGeom>
          <a:solidFill>
            <a:srgbClr val="E2F0D9">
              <a:alpha val="21961"/>
            </a:srgbClr>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864563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8.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9.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2.xml><?xml version="1.0" encoding="utf-8"?>
<p:tagLst xmlns:a="http://schemas.openxmlformats.org/drawingml/2006/main" xmlns:r="http://schemas.openxmlformats.org/officeDocument/2006/relationships" xmlns:p="http://schemas.openxmlformats.org/presentationml/2006/main">
  <p:tag name="NAME" val="Moon"/>
  <p:tag name="TYPE" val="McK Moon"/>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NAME" val="Moon"/>
</p:tagLst>
</file>

<file path=ppt/tags/tag23.xml><?xml version="1.0" encoding="utf-8"?>
<p:tagLst xmlns:a="http://schemas.openxmlformats.org/drawingml/2006/main" xmlns:r="http://schemas.openxmlformats.org/officeDocument/2006/relationships" xmlns:p="http://schemas.openxmlformats.org/presentationml/2006/main">
  <p:tag name="NAME" val="Moon"/>
</p:tagLst>
</file>

<file path=ppt/tags/tag24.xml><?xml version="1.0" encoding="utf-8"?>
<p:tagLst xmlns:a="http://schemas.openxmlformats.org/drawingml/2006/main" xmlns:r="http://schemas.openxmlformats.org/officeDocument/2006/relationships" xmlns:p="http://schemas.openxmlformats.org/presentationml/2006/main">
  <p:tag name="NAME" val="Moon"/>
</p:tagLst>
</file>

<file path=ppt/tags/tag25.xml><?xml version="1.0" encoding="utf-8"?>
<p:tagLst xmlns:a="http://schemas.openxmlformats.org/drawingml/2006/main" xmlns:r="http://schemas.openxmlformats.org/officeDocument/2006/relationships" xmlns:p="http://schemas.openxmlformats.org/presentationml/2006/main">
  <p:tag name="NAME" val="Moon"/>
</p:tagLst>
</file>

<file path=ppt/tags/tag26.xml><?xml version="1.0" encoding="utf-8"?>
<p:tagLst xmlns:a="http://schemas.openxmlformats.org/drawingml/2006/main" xmlns:r="http://schemas.openxmlformats.org/officeDocument/2006/relationships" xmlns:p="http://schemas.openxmlformats.org/presentationml/2006/main">
  <p:tag name="NAME" val="Moon"/>
</p:tagLst>
</file>

<file path=ppt/tags/tag27.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28.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29.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3.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30.xml><?xml version="1.0" encoding="utf-8"?>
<p:tagLst xmlns:a="http://schemas.openxmlformats.org/drawingml/2006/main" xmlns:r="http://schemas.openxmlformats.org/officeDocument/2006/relationships" xmlns:p="http://schemas.openxmlformats.org/presentationml/2006/main">
  <p:tag name="NAME" val="MoonHalfShape"/>
  <p:tag name="ANGLE" val="5"/>
</p:tagLst>
</file>

<file path=ppt/tags/tag31.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32.xml><?xml version="1.0" encoding="utf-8"?>
<p:tagLst xmlns:a="http://schemas.openxmlformats.org/drawingml/2006/main" xmlns:r="http://schemas.openxmlformats.org/officeDocument/2006/relationships" xmlns:p="http://schemas.openxmlformats.org/presentationml/2006/main">
  <p:tag name="NAME" val="MoonHalfShape"/>
  <p:tag name="ANGLE" val="4"/>
</p:tagLst>
</file>

<file path=ppt/tags/tag33.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34.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35.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36.xml><?xml version="1.0" encoding="utf-8"?>
<p:tagLst xmlns:a="http://schemas.openxmlformats.org/drawingml/2006/main" xmlns:r="http://schemas.openxmlformats.org/officeDocument/2006/relationships" xmlns:p="http://schemas.openxmlformats.org/presentationml/2006/main">
  <p:tag name="NAME" val="MoonHalfShape"/>
  <p:tag name="ANGLE" val="1"/>
</p:tagLst>
</file>

<file path=ppt/tags/tag4.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
</p:tagLst>
</file>

<file path=ppt/tags/tag9.xml><?xml version="1.0" encoding="utf-8"?>
<p:tagLst xmlns:a="http://schemas.openxmlformats.org/drawingml/2006/main" xmlns:r="http://schemas.openxmlformats.org/officeDocument/2006/relationships" xmlns:p="http://schemas.openxmlformats.org/presentationml/2006/main">
  <p:tag name="NAME" val="Moon"/>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tartup_Society v1">
  <a:themeElements>
    <a:clrScheme name="Current">
      <a:dk1>
        <a:srgbClr val="000000"/>
      </a:dk1>
      <a:lt1>
        <a:srgbClr val="FFFFFF"/>
      </a:lt1>
      <a:dk2>
        <a:srgbClr val="0095DC"/>
      </a:dk2>
      <a:lt2>
        <a:srgbClr val="FFFFFF"/>
      </a:lt2>
      <a:accent1>
        <a:srgbClr val="CECECE"/>
      </a:accent1>
      <a:accent2>
        <a:srgbClr val="0095DC"/>
      </a:accent2>
      <a:accent3>
        <a:srgbClr val="123B83"/>
      </a:accent3>
      <a:accent4>
        <a:srgbClr val="F5AB27"/>
      </a:accent4>
      <a:accent5>
        <a:srgbClr val="FF6600"/>
      </a:accent5>
      <a:accent6>
        <a:srgbClr val="808080"/>
      </a:accent6>
      <a:hlink>
        <a:srgbClr val="123B83"/>
      </a:hlink>
      <a:folHlink>
        <a:srgbClr val="F5AB27"/>
      </a:folHlink>
    </a:clrScheme>
    <a:fontScheme name="McKJapanes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0095DC"/>
        </a:dk2>
        <a:lt2>
          <a:srgbClr val="FFFFFF"/>
        </a:lt2>
        <a:accent1>
          <a:srgbClr val="CECECE"/>
        </a:accent1>
        <a:accent2>
          <a:srgbClr val="0095DC"/>
        </a:accent2>
        <a:accent3>
          <a:srgbClr val="123B83"/>
        </a:accent3>
        <a:accent4>
          <a:srgbClr val="F5AB27"/>
        </a:accent4>
        <a:accent5>
          <a:srgbClr val="FF6600"/>
        </a:accent5>
        <a:accent6>
          <a:srgbClr val="808080"/>
        </a:accent6>
        <a:hlink>
          <a:srgbClr val="123B83"/>
        </a:hlink>
        <a:folHlink>
          <a:srgbClr val="F5AB27"/>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43064</TotalTime>
  <Words>776</Words>
  <Application>Microsoft Office PowerPoint</Application>
  <PresentationFormat>Widescreen</PresentationFormat>
  <Paragraphs>70</Paragraphs>
  <Slides>18</Slides>
  <Notes>6</Notes>
  <HiddenSlides>0</HiddenSlides>
  <MMClips>0</MMClips>
  <ScaleCrop>false</ScaleCrop>
  <HeadingPairs>
    <vt:vector size="8" baseType="variant">
      <vt:variant>
        <vt:lpstr>Fonts Used</vt:lpstr>
      </vt:variant>
      <vt:variant>
        <vt:i4>8</vt:i4>
      </vt:variant>
      <vt:variant>
        <vt:lpstr>Theme</vt:lpstr>
      </vt:variant>
      <vt:variant>
        <vt:i4>2</vt:i4>
      </vt:variant>
      <vt:variant>
        <vt:lpstr>Embedded OLE Servers</vt:lpstr>
      </vt:variant>
      <vt:variant>
        <vt:i4>1</vt:i4>
      </vt:variant>
      <vt:variant>
        <vt:lpstr>Slide Titles</vt:lpstr>
      </vt:variant>
      <vt:variant>
        <vt:i4>18</vt:i4>
      </vt:variant>
    </vt:vector>
  </HeadingPairs>
  <TitlesOfParts>
    <vt:vector size="29" baseType="lpstr">
      <vt:lpstr>MS PGothic</vt:lpstr>
      <vt:lpstr>AIG Futura Medium</vt:lpstr>
      <vt:lpstr>Amazon Ember</vt:lpstr>
      <vt:lpstr>Arial</vt:lpstr>
      <vt:lpstr>Calibri</vt:lpstr>
      <vt:lpstr>Calibri Light</vt:lpstr>
      <vt:lpstr>Lucida Sans</vt:lpstr>
      <vt:lpstr>Lucida Sans Typewriter</vt:lpstr>
      <vt:lpstr>Office Theme</vt:lpstr>
      <vt:lpstr>Startup_Society v1</vt:lpstr>
      <vt:lpstr>think-cell Slide</vt:lpstr>
      <vt:lpstr>PowerPoint Presentation</vt:lpstr>
      <vt:lpstr>PowerPoint Presentation</vt:lpstr>
      <vt:lpstr>The Invention Cycle</vt:lpstr>
      <vt:lpstr>PowerPoint Presentation</vt:lpstr>
      <vt:lpstr>Autonomy, Mastery &amp; Purpose</vt:lpstr>
      <vt:lpstr>PowerPoint Presentation</vt:lpstr>
      <vt:lpstr>PowerPoint Presentation</vt:lpstr>
      <vt:lpstr>The Four Steps</vt:lpstr>
      <vt:lpstr>PowerPoint Presentation</vt:lpstr>
      <vt:lpstr>What is Lean Startup?</vt:lpstr>
      <vt:lpstr>PowerPoint Presentation</vt:lpstr>
      <vt:lpstr>PowerPoint Presentation</vt:lpstr>
      <vt:lpstr>PowerPoint Presentation</vt:lpstr>
      <vt:lpstr>PowerPoint Presentation</vt:lpstr>
      <vt:lpstr>PowerPoint Presentation</vt:lpstr>
      <vt:lpstr>Minimum Viable Products (MVPs)</vt:lpstr>
      <vt:lpstr>Useful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StartupSoc  Birmingham Entrepreneurs</dc:title>
  <dc:creator>Alexander</dc:creator>
  <cp:lastModifiedBy>Alexander</cp:lastModifiedBy>
  <cp:revision>113</cp:revision>
  <dcterms:created xsi:type="dcterms:W3CDTF">2017-04-21T00:19:29Z</dcterms:created>
  <dcterms:modified xsi:type="dcterms:W3CDTF">2017-07-24T18:00:46Z</dcterms:modified>
</cp:coreProperties>
</file>